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445" y="-15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3072A3"/>
                </a:solidFill>
                <a:latin typeface="Kozuka Mincho Pro M"/>
                <a:cs typeface="Kozuka Mincho Pro 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3072A3"/>
                </a:solidFill>
                <a:latin typeface="Kozuka Mincho Pro M"/>
                <a:cs typeface="Kozuka Mincho Pro 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3072A3"/>
                </a:solidFill>
                <a:latin typeface="Kozuka Mincho Pro M"/>
                <a:cs typeface="Kozuka Mincho Pro 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3072A3"/>
                </a:solidFill>
                <a:latin typeface="Kozuka Mincho Pro M"/>
                <a:cs typeface="Kozuka Mincho Pro 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2" y="1"/>
            <a:ext cx="7562079" cy="106923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-253" y="8955037"/>
            <a:ext cx="7557770" cy="1739264"/>
          </a:xfrm>
          <a:custGeom>
            <a:avLst/>
            <a:gdLst/>
            <a:ahLst/>
            <a:cxnLst/>
            <a:rect l="l" t="t" r="r" b="b"/>
            <a:pathLst>
              <a:path w="7557770" h="1739265">
                <a:moveTo>
                  <a:pt x="7557719" y="0"/>
                </a:moveTo>
                <a:lnTo>
                  <a:pt x="0" y="0"/>
                </a:lnTo>
                <a:lnTo>
                  <a:pt x="0" y="1739226"/>
                </a:lnTo>
                <a:lnTo>
                  <a:pt x="7557719" y="1739226"/>
                </a:lnTo>
                <a:lnTo>
                  <a:pt x="7557719" y="0"/>
                </a:lnTo>
                <a:close/>
              </a:path>
            </a:pathLst>
          </a:custGeom>
          <a:solidFill>
            <a:srgbClr val="E4773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0902" y="7110944"/>
            <a:ext cx="1340561" cy="1803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80391" y="7608468"/>
            <a:ext cx="1479600" cy="113555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0532" y="3744506"/>
            <a:ext cx="1040627" cy="202515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16290" y="7291711"/>
            <a:ext cx="614618" cy="61461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2925932" y="8714187"/>
            <a:ext cx="36195" cy="1905"/>
          </a:xfrm>
          <a:custGeom>
            <a:avLst/>
            <a:gdLst/>
            <a:ahLst/>
            <a:cxnLst/>
            <a:rect l="l" t="t" r="r" b="b"/>
            <a:pathLst>
              <a:path w="36194" h="1904">
                <a:moveTo>
                  <a:pt x="31648" y="0"/>
                </a:moveTo>
                <a:lnTo>
                  <a:pt x="0" y="596"/>
                </a:lnTo>
                <a:lnTo>
                  <a:pt x="35877" y="1879"/>
                </a:lnTo>
                <a:lnTo>
                  <a:pt x="31648" y="0"/>
                </a:lnTo>
                <a:close/>
              </a:path>
            </a:pathLst>
          </a:custGeom>
          <a:solidFill>
            <a:srgbClr val="778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95485" y="6760454"/>
            <a:ext cx="3234055" cy="1955164"/>
          </a:xfrm>
          <a:custGeom>
            <a:avLst/>
            <a:gdLst/>
            <a:ahLst/>
            <a:cxnLst/>
            <a:rect l="l" t="t" r="r" b="b"/>
            <a:pathLst>
              <a:path w="3234054" h="1955165">
                <a:moveTo>
                  <a:pt x="1080196" y="0"/>
                </a:moveTo>
                <a:lnTo>
                  <a:pt x="609434" y="173"/>
                </a:lnTo>
                <a:lnTo>
                  <a:pt x="467642" y="1485"/>
                </a:lnTo>
                <a:lnTo>
                  <a:pt x="236913" y="5216"/>
                </a:lnTo>
                <a:lnTo>
                  <a:pt x="111887" y="8225"/>
                </a:lnTo>
                <a:lnTo>
                  <a:pt x="72515" y="8595"/>
                </a:lnTo>
                <a:lnTo>
                  <a:pt x="33362" y="11641"/>
                </a:lnTo>
                <a:lnTo>
                  <a:pt x="0" y="32609"/>
                </a:lnTo>
                <a:lnTo>
                  <a:pt x="762" y="35797"/>
                </a:lnTo>
                <a:lnTo>
                  <a:pt x="1787" y="85590"/>
                </a:lnTo>
                <a:lnTo>
                  <a:pt x="2120" y="133574"/>
                </a:lnTo>
                <a:lnTo>
                  <a:pt x="2051" y="238862"/>
                </a:lnTo>
                <a:lnTo>
                  <a:pt x="1612" y="351226"/>
                </a:lnTo>
                <a:lnTo>
                  <a:pt x="7043" y="654684"/>
                </a:lnTo>
                <a:lnTo>
                  <a:pt x="9594" y="859528"/>
                </a:lnTo>
                <a:lnTo>
                  <a:pt x="11941" y="1218025"/>
                </a:lnTo>
                <a:lnTo>
                  <a:pt x="13892" y="1831615"/>
                </a:lnTo>
                <a:lnTo>
                  <a:pt x="13446" y="1874606"/>
                </a:lnTo>
                <a:lnTo>
                  <a:pt x="13703" y="1884270"/>
                </a:lnTo>
                <a:lnTo>
                  <a:pt x="33324" y="1928306"/>
                </a:lnTo>
                <a:lnTo>
                  <a:pt x="45885" y="1930649"/>
                </a:lnTo>
                <a:lnTo>
                  <a:pt x="50482" y="1929836"/>
                </a:lnTo>
                <a:lnTo>
                  <a:pt x="54927" y="1930662"/>
                </a:lnTo>
                <a:lnTo>
                  <a:pt x="58293" y="1933215"/>
                </a:lnTo>
                <a:lnTo>
                  <a:pt x="80924" y="1933227"/>
                </a:lnTo>
                <a:lnTo>
                  <a:pt x="132176" y="1933755"/>
                </a:lnTo>
                <a:lnTo>
                  <a:pt x="183440" y="1934733"/>
                </a:lnTo>
                <a:lnTo>
                  <a:pt x="285982" y="1937561"/>
                </a:lnTo>
                <a:lnTo>
                  <a:pt x="439750" y="1942168"/>
                </a:lnTo>
                <a:lnTo>
                  <a:pt x="544609" y="1944562"/>
                </a:lnTo>
                <a:lnTo>
                  <a:pt x="701922" y="1947219"/>
                </a:lnTo>
                <a:lnTo>
                  <a:pt x="830129" y="1948633"/>
                </a:lnTo>
                <a:lnTo>
                  <a:pt x="1833473" y="1949433"/>
                </a:lnTo>
                <a:lnTo>
                  <a:pt x="1938220" y="1948618"/>
                </a:lnTo>
                <a:lnTo>
                  <a:pt x="2095322" y="1946421"/>
                </a:lnTo>
                <a:lnTo>
                  <a:pt x="2200046" y="1944340"/>
                </a:lnTo>
                <a:lnTo>
                  <a:pt x="2248104" y="1944476"/>
                </a:lnTo>
                <a:lnTo>
                  <a:pt x="2351334" y="1947235"/>
                </a:lnTo>
                <a:lnTo>
                  <a:pt x="2399385" y="1947007"/>
                </a:lnTo>
                <a:lnTo>
                  <a:pt x="2487637" y="1944226"/>
                </a:lnTo>
                <a:lnTo>
                  <a:pt x="2554594" y="1943481"/>
                </a:lnTo>
                <a:lnTo>
                  <a:pt x="2585859" y="1942359"/>
                </a:lnTo>
                <a:lnTo>
                  <a:pt x="2590914" y="1948226"/>
                </a:lnTo>
                <a:lnTo>
                  <a:pt x="2592044" y="1955059"/>
                </a:lnTo>
                <a:lnTo>
                  <a:pt x="2630449" y="1954335"/>
                </a:lnTo>
                <a:lnTo>
                  <a:pt x="3100566" y="1930992"/>
                </a:lnTo>
                <a:lnTo>
                  <a:pt x="3191945" y="1926125"/>
                </a:lnTo>
                <a:lnTo>
                  <a:pt x="3206343" y="1925176"/>
                </a:lnTo>
                <a:lnTo>
                  <a:pt x="3233737" y="783242"/>
                </a:lnTo>
                <a:lnTo>
                  <a:pt x="3226581" y="782584"/>
                </a:lnTo>
                <a:lnTo>
                  <a:pt x="3220439" y="779435"/>
                </a:lnTo>
                <a:lnTo>
                  <a:pt x="3216322" y="773777"/>
                </a:lnTo>
                <a:lnTo>
                  <a:pt x="3215246" y="765589"/>
                </a:lnTo>
                <a:lnTo>
                  <a:pt x="3216893" y="740535"/>
                </a:lnTo>
                <a:lnTo>
                  <a:pt x="3220036" y="679736"/>
                </a:lnTo>
                <a:lnTo>
                  <a:pt x="3224590" y="600083"/>
                </a:lnTo>
                <a:lnTo>
                  <a:pt x="3225830" y="545463"/>
                </a:lnTo>
                <a:lnTo>
                  <a:pt x="3225934" y="490814"/>
                </a:lnTo>
                <a:lnTo>
                  <a:pt x="3225268" y="381447"/>
                </a:lnTo>
                <a:lnTo>
                  <a:pt x="3225761" y="326741"/>
                </a:lnTo>
                <a:lnTo>
                  <a:pt x="3226957" y="245307"/>
                </a:lnTo>
                <a:lnTo>
                  <a:pt x="3227203" y="204584"/>
                </a:lnTo>
                <a:lnTo>
                  <a:pt x="3227158" y="125117"/>
                </a:lnTo>
                <a:lnTo>
                  <a:pt x="3225774" y="86419"/>
                </a:lnTo>
                <a:lnTo>
                  <a:pt x="3213678" y="43147"/>
                </a:lnTo>
                <a:lnTo>
                  <a:pt x="3178975" y="20972"/>
                </a:lnTo>
                <a:lnTo>
                  <a:pt x="3117049" y="14508"/>
                </a:lnTo>
                <a:lnTo>
                  <a:pt x="3041642" y="10808"/>
                </a:lnTo>
                <a:lnTo>
                  <a:pt x="3001168" y="10190"/>
                </a:lnTo>
                <a:lnTo>
                  <a:pt x="2960685" y="10272"/>
                </a:lnTo>
                <a:lnTo>
                  <a:pt x="2865328" y="11504"/>
                </a:lnTo>
                <a:lnTo>
                  <a:pt x="2810453" y="11900"/>
                </a:lnTo>
                <a:lnTo>
                  <a:pt x="2700711" y="11929"/>
                </a:lnTo>
                <a:lnTo>
                  <a:pt x="2437598" y="9795"/>
                </a:lnTo>
                <a:lnTo>
                  <a:pt x="1864498" y="2894"/>
                </a:lnTo>
                <a:lnTo>
                  <a:pt x="1080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295660" y="799966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730" y="0"/>
                </a:moveTo>
                <a:lnTo>
                  <a:pt x="2006" y="1015"/>
                </a:lnTo>
                <a:lnTo>
                  <a:pt x="1104" y="1879"/>
                </a:lnTo>
                <a:lnTo>
                  <a:pt x="38" y="2501"/>
                </a:lnTo>
                <a:lnTo>
                  <a:pt x="25" y="2641"/>
                </a:lnTo>
                <a:lnTo>
                  <a:pt x="0" y="2908"/>
                </a:lnTo>
                <a:lnTo>
                  <a:pt x="1828" y="2082"/>
                </a:lnTo>
                <a:lnTo>
                  <a:pt x="2743" y="1219"/>
                </a:lnTo>
                <a:lnTo>
                  <a:pt x="2730" y="0"/>
                </a:lnTo>
                <a:close/>
              </a:path>
            </a:pathLst>
          </a:custGeom>
          <a:solidFill>
            <a:srgbClr val="F5D9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541689" y="8514384"/>
            <a:ext cx="330200" cy="109220"/>
          </a:xfrm>
          <a:custGeom>
            <a:avLst/>
            <a:gdLst/>
            <a:ahLst/>
            <a:cxnLst/>
            <a:rect l="l" t="t" r="r" b="b"/>
            <a:pathLst>
              <a:path w="330200" h="109220">
                <a:moveTo>
                  <a:pt x="1993" y="9385"/>
                </a:moveTo>
                <a:lnTo>
                  <a:pt x="1879" y="8648"/>
                </a:lnTo>
                <a:lnTo>
                  <a:pt x="0" y="8534"/>
                </a:lnTo>
                <a:lnTo>
                  <a:pt x="1993" y="9385"/>
                </a:lnTo>
                <a:close/>
              </a:path>
              <a:path w="330200" h="109220">
                <a:moveTo>
                  <a:pt x="28105" y="342"/>
                </a:moveTo>
                <a:lnTo>
                  <a:pt x="28054" y="114"/>
                </a:lnTo>
                <a:lnTo>
                  <a:pt x="27825" y="114"/>
                </a:lnTo>
                <a:lnTo>
                  <a:pt x="27914" y="241"/>
                </a:lnTo>
                <a:lnTo>
                  <a:pt x="28105" y="342"/>
                </a:lnTo>
                <a:close/>
              </a:path>
              <a:path w="330200" h="109220">
                <a:moveTo>
                  <a:pt x="39585" y="29933"/>
                </a:moveTo>
                <a:lnTo>
                  <a:pt x="38798" y="29502"/>
                </a:lnTo>
                <a:lnTo>
                  <a:pt x="38036" y="29032"/>
                </a:lnTo>
                <a:lnTo>
                  <a:pt x="37312" y="28524"/>
                </a:lnTo>
                <a:lnTo>
                  <a:pt x="37769" y="29235"/>
                </a:lnTo>
                <a:lnTo>
                  <a:pt x="38201" y="29997"/>
                </a:lnTo>
                <a:lnTo>
                  <a:pt x="38582" y="30822"/>
                </a:lnTo>
                <a:lnTo>
                  <a:pt x="38658" y="30988"/>
                </a:lnTo>
                <a:lnTo>
                  <a:pt x="38709" y="31153"/>
                </a:lnTo>
                <a:lnTo>
                  <a:pt x="38785" y="31318"/>
                </a:lnTo>
                <a:lnTo>
                  <a:pt x="38912" y="31076"/>
                </a:lnTo>
                <a:lnTo>
                  <a:pt x="39052" y="30835"/>
                </a:lnTo>
                <a:lnTo>
                  <a:pt x="39179" y="30594"/>
                </a:lnTo>
                <a:lnTo>
                  <a:pt x="39306" y="30365"/>
                </a:lnTo>
                <a:lnTo>
                  <a:pt x="39585" y="29933"/>
                </a:lnTo>
                <a:close/>
              </a:path>
              <a:path w="330200" h="109220">
                <a:moveTo>
                  <a:pt x="76911" y="58089"/>
                </a:moveTo>
                <a:lnTo>
                  <a:pt x="75526" y="57150"/>
                </a:lnTo>
                <a:lnTo>
                  <a:pt x="74155" y="56184"/>
                </a:lnTo>
                <a:lnTo>
                  <a:pt x="72796" y="55168"/>
                </a:lnTo>
                <a:lnTo>
                  <a:pt x="69900" y="55600"/>
                </a:lnTo>
                <a:lnTo>
                  <a:pt x="74574" y="57251"/>
                </a:lnTo>
                <a:lnTo>
                  <a:pt x="76911" y="58089"/>
                </a:lnTo>
                <a:close/>
              </a:path>
              <a:path w="330200" h="109220">
                <a:moveTo>
                  <a:pt x="330009" y="108038"/>
                </a:moveTo>
                <a:lnTo>
                  <a:pt x="329717" y="108102"/>
                </a:lnTo>
                <a:lnTo>
                  <a:pt x="329158" y="108204"/>
                </a:lnTo>
                <a:lnTo>
                  <a:pt x="329247" y="108394"/>
                </a:lnTo>
                <a:lnTo>
                  <a:pt x="329336" y="108572"/>
                </a:lnTo>
                <a:lnTo>
                  <a:pt x="329412" y="108762"/>
                </a:lnTo>
                <a:lnTo>
                  <a:pt x="329615" y="108521"/>
                </a:lnTo>
                <a:lnTo>
                  <a:pt x="329806" y="108280"/>
                </a:lnTo>
                <a:lnTo>
                  <a:pt x="330009" y="108038"/>
                </a:lnTo>
                <a:close/>
              </a:path>
            </a:pathLst>
          </a:custGeom>
          <a:solidFill>
            <a:srgbClr val="4CB1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742577" y="8359000"/>
            <a:ext cx="482600" cy="264160"/>
          </a:xfrm>
          <a:custGeom>
            <a:avLst/>
            <a:gdLst/>
            <a:ahLst/>
            <a:cxnLst/>
            <a:rect l="l" t="t" r="r" b="b"/>
            <a:pathLst>
              <a:path w="482600" h="264159">
                <a:moveTo>
                  <a:pt x="13525" y="195516"/>
                </a:moveTo>
                <a:lnTo>
                  <a:pt x="11950" y="194818"/>
                </a:lnTo>
                <a:lnTo>
                  <a:pt x="11531" y="194703"/>
                </a:lnTo>
                <a:lnTo>
                  <a:pt x="11125" y="194564"/>
                </a:lnTo>
                <a:lnTo>
                  <a:pt x="10706" y="194449"/>
                </a:lnTo>
                <a:lnTo>
                  <a:pt x="7162" y="193433"/>
                </a:lnTo>
                <a:lnTo>
                  <a:pt x="3581" y="192532"/>
                </a:lnTo>
                <a:lnTo>
                  <a:pt x="0" y="191693"/>
                </a:lnTo>
                <a:lnTo>
                  <a:pt x="4533" y="192874"/>
                </a:lnTo>
                <a:lnTo>
                  <a:pt x="9042" y="194144"/>
                </a:lnTo>
                <a:lnTo>
                  <a:pt x="13525" y="195516"/>
                </a:lnTo>
                <a:close/>
              </a:path>
              <a:path w="482600" h="264159">
                <a:moveTo>
                  <a:pt x="129768" y="262661"/>
                </a:moveTo>
                <a:lnTo>
                  <a:pt x="129044" y="262521"/>
                </a:lnTo>
                <a:lnTo>
                  <a:pt x="128346" y="262369"/>
                </a:lnTo>
                <a:lnTo>
                  <a:pt x="127647" y="262204"/>
                </a:lnTo>
                <a:lnTo>
                  <a:pt x="127863" y="262661"/>
                </a:lnTo>
                <a:lnTo>
                  <a:pt x="128066" y="263118"/>
                </a:lnTo>
                <a:lnTo>
                  <a:pt x="128270" y="263588"/>
                </a:lnTo>
                <a:lnTo>
                  <a:pt x="128828" y="263486"/>
                </a:lnTo>
                <a:lnTo>
                  <a:pt x="129108" y="263423"/>
                </a:lnTo>
                <a:lnTo>
                  <a:pt x="129540" y="262915"/>
                </a:lnTo>
                <a:lnTo>
                  <a:pt x="129768" y="262661"/>
                </a:lnTo>
                <a:close/>
              </a:path>
              <a:path w="482600" h="264159">
                <a:moveTo>
                  <a:pt x="482219" y="952"/>
                </a:moveTo>
                <a:lnTo>
                  <a:pt x="482180" y="736"/>
                </a:lnTo>
                <a:lnTo>
                  <a:pt x="482130" y="609"/>
                </a:lnTo>
                <a:lnTo>
                  <a:pt x="481939" y="0"/>
                </a:lnTo>
                <a:lnTo>
                  <a:pt x="482193" y="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57915" y="6722297"/>
            <a:ext cx="3303904" cy="2027555"/>
          </a:xfrm>
          <a:custGeom>
            <a:avLst/>
            <a:gdLst/>
            <a:ahLst/>
            <a:cxnLst/>
            <a:rect l="l" t="t" r="r" b="b"/>
            <a:pathLst>
              <a:path w="3303904" h="2027554">
                <a:moveTo>
                  <a:pt x="745023" y="0"/>
                </a:moveTo>
                <a:lnTo>
                  <a:pt x="581879" y="434"/>
                </a:lnTo>
                <a:lnTo>
                  <a:pt x="482878" y="1202"/>
                </a:lnTo>
                <a:lnTo>
                  <a:pt x="383889" y="2572"/>
                </a:lnTo>
                <a:lnTo>
                  <a:pt x="248438" y="5614"/>
                </a:lnTo>
                <a:lnTo>
                  <a:pt x="120878" y="9112"/>
                </a:lnTo>
                <a:lnTo>
                  <a:pt x="79349" y="11290"/>
                </a:lnTo>
                <a:lnTo>
                  <a:pt x="28873" y="26354"/>
                </a:lnTo>
                <a:lnTo>
                  <a:pt x="3981" y="61105"/>
                </a:lnTo>
                <a:lnTo>
                  <a:pt x="2701" y="73532"/>
                </a:lnTo>
                <a:lnTo>
                  <a:pt x="4610" y="86042"/>
                </a:lnTo>
                <a:lnTo>
                  <a:pt x="3168" y="140406"/>
                </a:lnTo>
                <a:lnTo>
                  <a:pt x="2350" y="194797"/>
                </a:lnTo>
                <a:lnTo>
                  <a:pt x="2009" y="249207"/>
                </a:lnTo>
                <a:lnTo>
                  <a:pt x="3637" y="803581"/>
                </a:lnTo>
                <a:lnTo>
                  <a:pt x="4695" y="1189075"/>
                </a:lnTo>
                <a:lnTo>
                  <a:pt x="3114" y="1721222"/>
                </a:lnTo>
                <a:lnTo>
                  <a:pt x="2759" y="1770348"/>
                </a:lnTo>
                <a:lnTo>
                  <a:pt x="0" y="1915515"/>
                </a:lnTo>
                <a:lnTo>
                  <a:pt x="554" y="1935047"/>
                </a:lnTo>
                <a:lnTo>
                  <a:pt x="10783" y="1972420"/>
                </a:lnTo>
                <a:lnTo>
                  <a:pt x="40056" y="1998744"/>
                </a:lnTo>
                <a:lnTo>
                  <a:pt x="79076" y="2008076"/>
                </a:lnTo>
                <a:lnTo>
                  <a:pt x="143952" y="2011957"/>
                </a:lnTo>
                <a:lnTo>
                  <a:pt x="188633" y="2013749"/>
                </a:lnTo>
                <a:lnTo>
                  <a:pt x="371411" y="2019096"/>
                </a:lnTo>
                <a:lnTo>
                  <a:pt x="476792" y="2021487"/>
                </a:lnTo>
                <a:lnTo>
                  <a:pt x="763793" y="2025569"/>
                </a:lnTo>
                <a:lnTo>
                  <a:pt x="1770468" y="2027313"/>
                </a:lnTo>
                <a:lnTo>
                  <a:pt x="1929724" y="2026404"/>
                </a:lnTo>
                <a:lnTo>
                  <a:pt x="2035890" y="2025154"/>
                </a:lnTo>
                <a:lnTo>
                  <a:pt x="2142045" y="2023351"/>
                </a:lnTo>
                <a:lnTo>
                  <a:pt x="2188605" y="2022767"/>
                </a:lnTo>
                <a:lnTo>
                  <a:pt x="2383817" y="2022917"/>
                </a:lnTo>
                <a:lnTo>
                  <a:pt x="2432599" y="2022424"/>
                </a:lnTo>
                <a:lnTo>
                  <a:pt x="2480468" y="2021256"/>
                </a:lnTo>
                <a:lnTo>
                  <a:pt x="2526969" y="2019185"/>
                </a:lnTo>
                <a:lnTo>
                  <a:pt x="2592567" y="2014274"/>
                </a:lnTo>
                <a:lnTo>
                  <a:pt x="2614422" y="2012962"/>
                </a:lnTo>
                <a:lnTo>
                  <a:pt x="2621876" y="2010891"/>
                </a:lnTo>
                <a:lnTo>
                  <a:pt x="2626898" y="2006193"/>
                </a:lnTo>
                <a:lnTo>
                  <a:pt x="2629479" y="1999943"/>
                </a:lnTo>
                <a:lnTo>
                  <a:pt x="2629611" y="1993214"/>
                </a:lnTo>
                <a:lnTo>
                  <a:pt x="2628493" y="1986381"/>
                </a:lnTo>
                <a:lnTo>
                  <a:pt x="2623439" y="1980514"/>
                </a:lnTo>
                <a:lnTo>
                  <a:pt x="2614422" y="1980933"/>
                </a:lnTo>
                <a:lnTo>
                  <a:pt x="2592161" y="1981643"/>
                </a:lnTo>
                <a:lnTo>
                  <a:pt x="2525217" y="1982380"/>
                </a:lnTo>
                <a:lnTo>
                  <a:pt x="2436952" y="1985162"/>
                </a:lnTo>
                <a:lnTo>
                  <a:pt x="2388901" y="1985390"/>
                </a:lnTo>
                <a:lnTo>
                  <a:pt x="2285670" y="1982636"/>
                </a:lnTo>
                <a:lnTo>
                  <a:pt x="2237613" y="1982507"/>
                </a:lnTo>
                <a:lnTo>
                  <a:pt x="2080525" y="1985437"/>
                </a:lnTo>
                <a:lnTo>
                  <a:pt x="1975792" y="1986774"/>
                </a:lnTo>
                <a:lnTo>
                  <a:pt x="1815559" y="1987748"/>
                </a:lnTo>
                <a:lnTo>
                  <a:pt x="899865" y="1986953"/>
                </a:lnTo>
                <a:lnTo>
                  <a:pt x="791931" y="1986041"/>
                </a:lnTo>
                <a:lnTo>
                  <a:pt x="634616" y="1983720"/>
                </a:lnTo>
                <a:lnTo>
                  <a:pt x="529748" y="1981587"/>
                </a:lnTo>
                <a:lnTo>
                  <a:pt x="426074" y="1978900"/>
                </a:lnTo>
                <a:lnTo>
                  <a:pt x="272282" y="1974197"/>
                </a:lnTo>
                <a:lnTo>
                  <a:pt x="221012" y="1972888"/>
                </a:lnTo>
                <a:lnTo>
                  <a:pt x="169747" y="1971909"/>
                </a:lnTo>
                <a:lnTo>
                  <a:pt x="110972" y="1971344"/>
                </a:lnTo>
                <a:lnTo>
                  <a:pt x="95872" y="1971370"/>
                </a:lnTo>
                <a:lnTo>
                  <a:pt x="92506" y="1968830"/>
                </a:lnTo>
                <a:lnTo>
                  <a:pt x="88049" y="1967991"/>
                </a:lnTo>
                <a:lnTo>
                  <a:pt x="83451" y="1968804"/>
                </a:lnTo>
                <a:lnTo>
                  <a:pt x="70896" y="1966461"/>
                </a:lnTo>
                <a:lnTo>
                  <a:pt x="52222" y="1931974"/>
                </a:lnTo>
                <a:lnTo>
                  <a:pt x="51019" y="1912761"/>
                </a:lnTo>
                <a:lnTo>
                  <a:pt x="51536" y="1846059"/>
                </a:lnTo>
                <a:lnTo>
                  <a:pt x="48434" y="1051328"/>
                </a:lnTo>
                <a:lnTo>
                  <a:pt x="46022" y="795257"/>
                </a:lnTo>
                <a:lnTo>
                  <a:pt x="39014" y="382307"/>
                </a:lnTo>
                <a:lnTo>
                  <a:pt x="39746" y="224373"/>
                </a:lnTo>
                <a:lnTo>
                  <a:pt x="39579" y="147736"/>
                </a:lnTo>
                <a:lnTo>
                  <a:pt x="38978" y="99773"/>
                </a:lnTo>
                <a:lnTo>
                  <a:pt x="38341" y="73951"/>
                </a:lnTo>
                <a:lnTo>
                  <a:pt x="36804" y="68732"/>
                </a:lnTo>
                <a:lnTo>
                  <a:pt x="37871" y="67271"/>
                </a:lnTo>
                <a:lnTo>
                  <a:pt x="90324" y="47553"/>
                </a:lnTo>
                <a:lnTo>
                  <a:pt x="149466" y="46380"/>
                </a:lnTo>
                <a:lnTo>
                  <a:pt x="274485" y="43370"/>
                </a:lnTo>
                <a:lnTo>
                  <a:pt x="457948" y="40268"/>
                </a:lnTo>
                <a:lnTo>
                  <a:pt x="599736" y="38659"/>
                </a:lnTo>
                <a:lnTo>
                  <a:pt x="888304" y="37938"/>
                </a:lnTo>
                <a:lnTo>
                  <a:pt x="1773374" y="40220"/>
                </a:lnTo>
                <a:lnTo>
                  <a:pt x="1964016" y="41643"/>
                </a:lnTo>
                <a:lnTo>
                  <a:pt x="2577400" y="48975"/>
                </a:lnTo>
                <a:lnTo>
                  <a:pt x="2738278" y="50084"/>
                </a:lnTo>
                <a:lnTo>
                  <a:pt x="2848020" y="50058"/>
                </a:lnTo>
                <a:lnTo>
                  <a:pt x="2902895" y="49666"/>
                </a:lnTo>
                <a:lnTo>
                  <a:pt x="2998258" y="48433"/>
                </a:lnTo>
                <a:lnTo>
                  <a:pt x="3038741" y="48347"/>
                </a:lnTo>
                <a:lnTo>
                  <a:pt x="3079215" y="48963"/>
                </a:lnTo>
                <a:lnTo>
                  <a:pt x="3119666" y="50545"/>
                </a:lnTo>
                <a:lnTo>
                  <a:pt x="3189541" y="55333"/>
                </a:lnTo>
                <a:lnTo>
                  <a:pt x="3229560" y="63366"/>
                </a:lnTo>
                <a:lnTo>
                  <a:pt x="3257761" y="94876"/>
                </a:lnTo>
                <a:lnTo>
                  <a:pt x="3264373" y="143888"/>
                </a:lnTo>
                <a:lnTo>
                  <a:pt x="3264776" y="242745"/>
                </a:lnTo>
                <a:lnTo>
                  <a:pt x="3264039" y="324184"/>
                </a:lnTo>
                <a:lnTo>
                  <a:pt x="3263328" y="364896"/>
                </a:lnTo>
                <a:lnTo>
                  <a:pt x="3262834" y="419602"/>
                </a:lnTo>
                <a:lnTo>
                  <a:pt x="3263501" y="528969"/>
                </a:lnTo>
                <a:lnTo>
                  <a:pt x="3263397" y="583618"/>
                </a:lnTo>
                <a:lnTo>
                  <a:pt x="3262157" y="638238"/>
                </a:lnTo>
                <a:lnTo>
                  <a:pt x="3257604" y="717891"/>
                </a:lnTo>
                <a:lnTo>
                  <a:pt x="3254465" y="778690"/>
                </a:lnTo>
                <a:lnTo>
                  <a:pt x="3252812" y="803744"/>
                </a:lnTo>
                <a:lnTo>
                  <a:pt x="3253889" y="811932"/>
                </a:lnTo>
                <a:lnTo>
                  <a:pt x="3258005" y="817592"/>
                </a:lnTo>
                <a:lnTo>
                  <a:pt x="3264148" y="820745"/>
                </a:lnTo>
                <a:lnTo>
                  <a:pt x="3271304" y="821410"/>
                </a:lnTo>
                <a:lnTo>
                  <a:pt x="3277720" y="819909"/>
                </a:lnTo>
                <a:lnTo>
                  <a:pt x="3293738" y="753244"/>
                </a:lnTo>
                <a:lnTo>
                  <a:pt x="3296158" y="700211"/>
                </a:lnTo>
                <a:lnTo>
                  <a:pt x="3297500" y="645645"/>
                </a:lnTo>
                <a:lnTo>
                  <a:pt x="3299266" y="482777"/>
                </a:lnTo>
                <a:lnTo>
                  <a:pt x="3300501" y="432104"/>
                </a:lnTo>
                <a:lnTo>
                  <a:pt x="3301784" y="389458"/>
                </a:lnTo>
                <a:lnTo>
                  <a:pt x="3302735" y="346808"/>
                </a:lnTo>
                <a:lnTo>
                  <a:pt x="3303349" y="304152"/>
                </a:lnTo>
                <a:lnTo>
                  <a:pt x="3303568" y="218827"/>
                </a:lnTo>
                <a:lnTo>
                  <a:pt x="3303032" y="157164"/>
                </a:lnTo>
                <a:lnTo>
                  <a:pt x="3298710" y="100355"/>
                </a:lnTo>
                <a:lnTo>
                  <a:pt x="3268221" y="44468"/>
                </a:lnTo>
                <a:lnTo>
                  <a:pt x="3209594" y="19214"/>
                </a:lnTo>
                <a:lnTo>
                  <a:pt x="3133972" y="12322"/>
                </a:lnTo>
                <a:lnTo>
                  <a:pt x="3058045" y="10210"/>
                </a:lnTo>
                <a:lnTo>
                  <a:pt x="3009358" y="9822"/>
                </a:lnTo>
                <a:lnTo>
                  <a:pt x="2960660" y="9935"/>
                </a:lnTo>
                <a:lnTo>
                  <a:pt x="2814535" y="11517"/>
                </a:lnTo>
                <a:lnTo>
                  <a:pt x="2765828" y="11872"/>
                </a:lnTo>
                <a:lnTo>
                  <a:pt x="2717126" y="11848"/>
                </a:lnTo>
                <a:lnTo>
                  <a:pt x="1922728" y="3551"/>
                </a:lnTo>
                <a:lnTo>
                  <a:pt x="745023" y="0"/>
                </a:lnTo>
                <a:close/>
              </a:path>
            </a:pathLst>
          </a:custGeom>
          <a:solidFill>
            <a:srgbClr val="3D23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21179" y="7342764"/>
            <a:ext cx="3194685" cy="1368425"/>
          </a:xfrm>
          <a:custGeom>
            <a:avLst/>
            <a:gdLst/>
            <a:ahLst/>
            <a:cxnLst/>
            <a:rect l="l" t="t" r="r" b="b"/>
            <a:pathLst>
              <a:path w="3194685" h="1368425">
                <a:moveTo>
                  <a:pt x="3168078" y="0"/>
                </a:moveTo>
                <a:lnTo>
                  <a:pt x="0" y="1343736"/>
                </a:lnTo>
                <a:lnTo>
                  <a:pt x="51924" y="1346298"/>
                </a:lnTo>
                <a:lnTo>
                  <a:pt x="404421" y="1360971"/>
                </a:lnTo>
                <a:lnTo>
                  <a:pt x="582879" y="1367751"/>
                </a:lnTo>
                <a:lnTo>
                  <a:pt x="594187" y="1367118"/>
                </a:lnTo>
                <a:lnTo>
                  <a:pt x="602549" y="1365685"/>
                </a:lnTo>
                <a:lnTo>
                  <a:pt x="609028" y="1365516"/>
                </a:lnTo>
                <a:lnTo>
                  <a:pt x="618227" y="1364242"/>
                </a:lnTo>
                <a:lnTo>
                  <a:pt x="622339" y="1362770"/>
                </a:lnTo>
                <a:lnTo>
                  <a:pt x="624910" y="1361626"/>
                </a:lnTo>
                <a:lnTo>
                  <a:pt x="629488" y="1361338"/>
                </a:lnTo>
                <a:lnTo>
                  <a:pt x="651748" y="1362048"/>
                </a:lnTo>
                <a:lnTo>
                  <a:pt x="718693" y="1362786"/>
                </a:lnTo>
                <a:lnTo>
                  <a:pt x="806958" y="1365567"/>
                </a:lnTo>
                <a:lnTo>
                  <a:pt x="855008" y="1365795"/>
                </a:lnTo>
                <a:lnTo>
                  <a:pt x="958239" y="1363042"/>
                </a:lnTo>
                <a:lnTo>
                  <a:pt x="1006297" y="1362913"/>
                </a:lnTo>
                <a:lnTo>
                  <a:pt x="1163385" y="1365852"/>
                </a:lnTo>
                <a:lnTo>
                  <a:pt x="1268118" y="1367187"/>
                </a:lnTo>
                <a:lnTo>
                  <a:pt x="1372857" y="1367993"/>
                </a:lnTo>
                <a:lnTo>
                  <a:pt x="2376214" y="1367193"/>
                </a:lnTo>
                <a:lnTo>
                  <a:pt x="2504418" y="1365782"/>
                </a:lnTo>
                <a:lnTo>
                  <a:pt x="2661728" y="1363128"/>
                </a:lnTo>
                <a:lnTo>
                  <a:pt x="2766593" y="1360728"/>
                </a:lnTo>
                <a:lnTo>
                  <a:pt x="2920357" y="1356126"/>
                </a:lnTo>
                <a:lnTo>
                  <a:pt x="3022897" y="1353299"/>
                </a:lnTo>
                <a:lnTo>
                  <a:pt x="3074163" y="1352319"/>
                </a:lnTo>
                <a:lnTo>
                  <a:pt x="3125419" y="1351788"/>
                </a:lnTo>
                <a:lnTo>
                  <a:pt x="3148037" y="1351775"/>
                </a:lnTo>
                <a:lnTo>
                  <a:pt x="3151403" y="1349235"/>
                </a:lnTo>
                <a:lnTo>
                  <a:pt x="3155861" y="1348397"/>
                </a:lnTo>
                <a:lnTo>
                  <a:pt x="3160458" y="1349209"/>
                </a:lnTo>
                <a:lnTo>
                  <a:pt x="3173014" y="1346871"/>
                </a:lnTo>
                <a:lnTo>
                  <a:pt x="3191687" y="1312379"/>
                </a:lnTo>
                <a:lnTo>
                  <a:pt x="3192891" y="1293166"/>
                </a:lnTo>
                <a:lnTo>
                  <a:pt x="3192627" y="1273886"/>
                </a:lnTo>
                <a:lnTo>
                  <a:pt x="3194215" y="687806"/>
                </a:lnTo>
                <a:lnTo>
                  <a:pt x="3193921" y="637023"/>
                </a:lnTo>
                <a:lnTo>
                  <a:pt x="3192791" y="587002"/>
                </a:lnTo>
                <a:lnTo>
                  <a:pt x="3190974" y="537617"/>
                </a:lnTo>
                <a:lnTo>
                  <a:pt x="3188618" y="488740"/>
                </a:lnTo>
                <a:lnTo>
                  <a:pt x="3185870" y="440244"/>
                </a:lnTo>
                <a:lnTo>
                  <a:pt x="3173947" y="247536"/>
                </a:lnTo>
                <a:lnTo>
                  <a:pt x="3171475" y="199043"/>
                </a:lnTo>
                <a:lnTo>
                  <a:pt x="3169503" y="150170"/>
                </a:lnTo>
                <a:lnTo>
                  <a:pt x="3168181" y="100789"/>
                </a:lnTo>
                <a:lnTo>
                  <a:pt x="3167656" y="50775"/>
                </a:lnTo>
                <a:lnTo>
                  <a:pt x="3168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51293" y="8515273"/>
            <a:ext cx="330200" cy="109220"/>
          </a:xfrm>
          <a:custGeom>
            <a:avLst/>
            <a:gdLst/>
            <a:ahLst/>
            <a:cxnLst/>
            <a:rect l="l" t="t" r="r" b="b"/>
            <a:pathLst>
              <a:path w="330200" h="109220">
                <a:moveTo>
                  <a:pt x="850" y="108191"/>
                </a:moveTo>
                <a:lnTo>
                  <a:pt x="292" y="108089"/>
                </a:lnTo>
                <a:lnTo>
                  <a:pt x="0" y="108026"/>
                </a:lnTo>
                <a:lnTo>
                  <a:pt x="203" y="108267"/>
                </a:lnTo>
                <a:lnTo>
                  <a:pt x="393" y="108508"/>
                </a:lnTo>
                <a:lnTo>
                  <a:pt x="596" y="108750"/>
                </a:lnTo>
                <a:lnTo>
                  <a:pt x="673" y="108559"/>
                </a:lnTo>
                <a:lnTo>
                  <a:pt x="762" y="108381"/>
                </a:lnTo>
                <a:lnTo>
                  <a:pt x="850" y="108191"/>
                </a:lnTo>
                <a:close/>
              </a:path>
              <a:path w="330200" h="109220">
                <a:moveTo>
                  <a:pt x="260108" y="55587"/>
                </a:moveTo>
                <a:lnTo>
                  <a:pt x="257213" y="55156"/>
                </a:lnTo>
                <a:lnTo>
                  <a:pt x="255854" y="56172"/>
                </a:lnTo>
                <a:lnTo>
                  <a:pt x="254482" y="57137"/>
                </a:lnTo>
                <a:lnTo>
                  <a:pt x="253098" y="58077"/>
                </a:lnTo>
                <a:lnTo>
                  <a:pt x="255435" y="57238"/>
                </a:lnTo>
                <a:lnTo>
                  <a:pt x="260108" y="55587"/>
                </a:lnTo>
                <a:close/>
              </a:path>
              <a:path w="330200" h="109220">
                <a:moveTo>
                  <a:pt x="292696" y="28511"/>
                </a:moveTo>
                <a:lnTo>
                  <a:pt x="291973" y="29019"/>
                </a:lnTo>
                <a:lnTo>
                  <a:pt x="291211" y="29489"/>
                </a:lnTo>
                <a:lnTo>
                  <a:pt x="290423" y="29921"/>
                </a:lnTo>
                <a:lnTo>
                  <a:pt x="290703" y="30353"/>
                </a:lnTo>
                <a:lnTo>
                  <a:pt x="290830" y="30581"/>
                </a:lnTo>
                <a:lnTo>
                  <a:pt x="290957" y="30822"/>
                </a:lnTo>
                <a:lnTo>
                  <a:pt x="291096" y="31064"/>
                </a:lnTo>
                <a:lnTo>
                  <a:pt x="291223" y="31305"/>
                </a:lnTo>
                <a:lnTo>
                  <a:pt x="291299" y="31140"/>
                </a:lnTo>
                <a:lnTo>
                  <a:pt x="291350" y="30975"/>
                </a:lnTo>
                <a:lnTo>
                  <a:pt x="291426" y="30810"/>
                </a:lnTo>
                <a:lnTo>
                  <a:pt x="291807" y="29984"/>
                </a:lnTo>
                <a:lnTo>
                  <a:pt x="292239" y="29222"/>
                </a:lnTo>
                <a:lnTo>
                  <a:pt x="292696" y="28511"/>
                </a:lnTo>
                <a:close/>
              </a:path>
              <a:path w="330200" h="109220">
                <a:moveTo>
                  <a:pt x="302221" y="152"/>
                </a:moveTo>
                <a:lnTo>
                  <a:pt x="302044" y="0"/>
                </a:lnTo>
                <a:lnTo>
                  <a:pt x="301904" y="342"/>
                </a:lnTo>
                <a:lnTo>
                  <a:pt x="302094" y="241"/>
                </a:lnTo>
                <a:lnTo>
                  <a:pt x="302221" y="152"/>
                </a:lnTo>
                <a:close/>
              </a:path>
              <a:path w="330200" h="109220">
                <a:moveTo>
                  <a:pt x="330009" y="8521"/>
                </a:moveTo>
                <a:lnTo>
                  <a:pt x="328129" y="8636"/>
                </a:lnTo>
                <a:lnTo>
                  <a:pt x="328015" y="9372"/>
                </a:lnTo>
                <a:lnTo>
                  <a:pt x="330009" y="8521"/>
                </a:lnTo>
                <a:close/>
              </a:path>
            </a:pathLst>
          </a:custGeom>
          <a:solidFill>
            <a:srgbClr val="4CB1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950645" y="8551570"/>
            <a:ext cx="130175" cy="72390"/>
          </a:xfrm>
          <a:custGeom>
            <a:avLst/>
            <a:gdLst/>
            <a:ahLst/>
            <a:cxnLst/>
            <a:rect l="l" t="t" r="r" b="b"/>
            <a:pathLst>
              <a:path w="130175" h="72390">
                <a:moveTo>
                  <a:pt x="2120" y="70510"/>
                </a:moveTo>
                <a:lnTo>
                  <a:pt x="1422" y="70675"/>
                </a:lnTo>
                <a:lnTo>
                  <a:pt x="723" y="70827"/>
                </a:lnTo>
                <a:lnTo>
                  <a:pt x="0" y="70967"/>
                </a:lnTo>
                <a:lnTo>
                  <a:pt x="228" y="71221"/>
                </a:lnTo>
                <a:lnTo>
                  <a:pt x="660" y="71729"/>
                </a:lnTo>
                <a:lnTo>
                  <a:pt x="939" y="71793"/>
                </a:lnTo>
                <a:lnTo>
                  <a:pt x="1498" y="71894"/>
                </a:lnTo>
                <a:lnTo>
                  <a:pt x="1701" y="71424"/>
                </a:lnTo>
                <a:lnTo>
                  <a:pt x="1905" y="70967"/>
                </a:lnTo>
                <a:lnTo>
                  <a:pt x="2120" y="70510"/>
                </a:lnTo>
                <a:close/>
              </a:path>
              <a:path w="130175" h="72390">
                <a:moveTo>
                  <a:pt x="129768" y="0"/>
                </a:moveTo>
                <a:lnTo>
                  <a:pt x="126187" y="838"/>
                </a:lnTo>
                <a:lnTo>
                  <a:pt x="122605" y="1739"/>
                </a:lnTo>
                <a:lnTo>
                  <a:pt x="119062" y="2755"/>
                </a:lnTo>
                <a:lnTo>
                  <a:pt x="118643" y="2870"/>
                </a:lnTo>
                <a:lnTo>
                  <a:pt x="118237" y="3009"/>
                </a:lnTo>
                <a:lnTo>
                  <a:pt x="117817" y="3124"/>
                </a:lnTo>
                <a:lnTo>
                  <a:pt x="116243" y="3822"/>
                </a:lnTo>
                <a:lnTo>
                  <a:pt x="120726" y="2451"/>
                </a:lnTo>
                <a:lnTo>
                  <a:pt x="125234" y="1181"/>
                </a:lnTo>
                <a:lnTo>
                  <a:pt x="1297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67588" y="4439795"/>
            <a:ext cx="1470231" cy="20298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4275" y="2223379"/>
            <a:ext cx="4298315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3072A3"/>
                </a:solidFill>
                <a:latin typeface="Kozuka Mincho Pro M"/>
                <a:cs typeface="Kozuka Mincho Pro 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53517" y="4626079"/>
            <a:ext cx="359187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b="1" spc="100" dirty="0">
                <a:solidFill>
                  <a:srgbClr val="231F20"/>
                </a:solidFill>
                <a:latin typeface="Meiryo"/>
                <a:cs typeface="Meiryo"/>
              </a:rPr>
              <a:t>日</a:t>
            </a:r>
            <a:r>
              <a:rPr lang="ja-JP" altLang="en-US" sz="2200" b="1" spc="100" dirty="0">
                <a:solidFill>
                  <a:srgbClr val="231F20"/>
                </a:solidFill>
                <a:latin typeface="Meiryo"/>
                <a:cs typeface="Meiryo"/>
              </a:rPr>
              <a:t>にち</a:t>
            </a:r>
            <a:r>
              <a:rPr sz="2250" b="1" spc="142" baseline="9259" dirty="0">
                <a:solidFill>
                  <a:srgbClr val="231F20"/>
                </a:solidFill>
                <a:latin typeface="Meiryo"/>
                <a:cs typeface="Meiryo"/>
              </a:rPr>
              <a:t>︓</a:t>
            </a:r>
            <a:r>
              <a:rPr sz="2200" b="1" spc="95" dirty="0">
                <a:solidFill>
                  <a:srgbClr val="C24054"/>
                </a:solidFill>
                <a:latin typeface="Meiryo"/>
                <a:cs typeface="Meiryo"/>
              </a:rPr>
              <a:t>9/30</a:t>
            </a:r>
            <a:r>
              <a:rPr lang="en-US" sz="2000" b="1" spc="95" dirty="0">
                <a:solidFill>
                  <a:srgbClr val="C24054"/>
                </a:solidFill>
                <a:latin typeface="Meiryo"/>
                <a:cs typeface="Meiryo"/>
              </a:rPr>
              <a:t>.</a:t>
            </a:r>
            <a:r>
              <a:rPr lang="en-US" altLang="ja-JP" sz="2000" b="1" spc="95" dirty="0">
                <a:solidFill>
                  <a:srgbClr val="C24054"/>
                </a:solidFill>
                <a:latin typeface="Meiryo"/>
                <a:cs typeface="Meiryo"/>
              </a:rPr>
              <a:t>10/21</a:t>
            </a:r>
            <a:r>
              <a:rPr lang="en-US" altLang="ja-JP" sz="2200" b="1" spc="95" dirty="0">
                <a:solidFill>
                  <a:schemeClr val="tx1"/>
                </a:solidFill>
                <a:latin typeface="Meiryo"/>
                <a:cs typeface="Meiryo"/>
              </a:rPr>
              <a:t>(</a:t>
            </a:r>
            <a:r>
              <a:rPr lang="ja-JP" altLang="en-US" sz="2200" b="1" spc="100" dirty="0">
                <a:solidFill>
                  <a:srgbClr val="306E9B"/>
                </a:solidFill>
                <a:latin typeface="Meiryo"/>
                <a:cs typeface="Meiryo"/>
              </a:rPr>
              <a:t>土</a:t>
            </a:r>
            <a:r>
              <a:rPr lang="en-US" altLang="ja-JP" sz="2200" b="1" spc="-50" dirty="0">
                <a:solidFill>
                  <a:srgbClr val="231F20"/>
                </a:solidFill>
                <a:latin typeface="Meiryo"/>
                <a:cs typeface="Meiryo"/>
              </a:rPr>
              <a:t>)</a:t>
            </a:r>
            <a:endParaRPr sz="2200" dirty="0"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8917" y="4949779"/>
            <a:ext cx="271053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300" b="1" spc="150" baseline="-3787" dirty="0">
                <a:solidFill>
                  <a:srgbClr val="231F20"/>
                </a:solidFill>
                <a:latin typeface="Meiryo"/>
                <a:cs typeface="Meiryo"/>
              </a:rPr>
              <a:t>時　</a:t>
            </a:r>
            <a:r>
              <a:rPr sz="3300" b="1" spc="150" baseline="-3787" dirty="0">
                <a:solidFill>
                  <a:srgbClr val="231F20"/>
                </a:solidFill>
                <a:latin typeface="Meiryo"/>
                <a:cs typeface="Meiryo"/>
              </a:rPr>
              <a:t>間</a:t>
            </a:r>
            <a:r>
              <a:rPr sz="2250" b="1" spc="112" baseline="3703" dirty="0">
                <a:solidFill>
                  <a:srgbClr val="231F20"/>
                </a:solidFill>
                <a:latin typeface="Meiryo"/>
                <a:cs typeface="Meiryo"/>
              </a:rPr>
              <a:t>︓</a:t>
            </a:r>
            <a:r>
              <a:rPr sz="1800" b="1" spc="75" dirty="0">
                <a:solidFill>
                  <a:srgbClr val="231F20"/>
                </a:solidFill>
                <a:latin typeface="Meiryo"/>
                <a:cs typeface="Meiryo"/>
              </a:rPr>
              <a:t>10</a:t>
            </a:r>
            <a:r>
              <a:rPr sz="2400" b="1" spc="112" baseline="3472" dirty="0">
                <a:solidFill>
                  <a:srgbClr val="231F20"/>
                </a:solidFill>
                <a:latin typeface="Meiryo"/>
                <a:cs typeface="Meiryo"/>
              </a:rPr>
              <a:t>:</a:t>
            </a:r>
            <a:r>
              <a:rPr sz="1800" b="1" spc="75" dirty="0">
                <a:solidFill>
                  <a:srgbClr val="231F20"/>
                </a:solidFill>
                <a:latin typeface="Meiryo"/>
                <a:cs typeface="Meiryo"/>
              </a:rPr>
              <a:t>00</a:t>
            </a:r>
            <a:r>
              <a:rPr sz="2400" b="1" spc="112" baseline="3472" dirty="0">
                <a:solidFill>
                  <a:srgbClr val="231F20"/>
                </a:solidFill>
                <a:latin typeface="Meiryo"/>
                <a:cs typeface="Meiryo"/>
              </a:rPr>
              <a:t>-</a:t>
            </a:r>
            <a:r>
              <a:rPr sz="1800" b="1" spc="55" dirty="0">
                <a:solidFill>
                  <a:srgbClr val="231F20"/>
                </a:solidFill>
                <a:latin typeface="Meiryo"/>
                <a:cs typeface="Meiryo"/>
              </a:rPr>
              <a:t>11</a:t>
            </a:r>
            <a:r>
              <a:rPr sz="2400" b="1" spc="82" baseline="3472" dirty="0">
                <a:solidFill>
                  <a:srgbClr val="231F20"/>
                </a:solidFill>
                <a:latin typeface="Meiryo"/>
                <a:cs typeface="Meiryo"/>
              </a:rPr>
              <a:t>:</a:t>
            </a:r>
            <a:r>
              <a:rPr sz="1800" b="1" spc="55" dirty="0">
                <a:solidFill>
                  <a:srgbClr val="231F20"/>
                </a:solidFill>
                <a:latin typeface="Meiryo"/>
                <a:cs typeface="Meiryo"/>
              </a:rPr>
              <a:t>00</a:t>
            </a:r>
            <a:endParaRPr sz="1800" dirty="0"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8916" y="5360831"/>
            <a:ext cx="3373119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5" dirty="0" err="1">
                <a:solidFill>
                  <a:srgbClr val="231F20"/>
                </a:solidFill>
                <a:latin typeface="Meiryo"/>
                <a:cs typeface="Meiryo"/>
              </a:rPr>
              <a:t>場所</a:t>
            </a:r>
            <a:r>
              <a:rPr sz="2100" spc="89" baseline="5952" dirty="0" err="1">
                <a:solidFill>
                  <a:srgbClr val="231F20"/>
                </a:solidFill>
                <a:latin typeface="Meiryo"/>
                <a:cs typeface="Meiryo"/>
              </a:rPr>
              <a:t>︓</a:t>
            </a:r>
            <a:r>
              <a:rPr sz="2100" spc="82" baseline="1984" dirty="0" err="1">
                <a:solidFill>
                  <a:srgbClr val="231F20"/>
                </a:solidFill>
                <a:latin typeface="Meiryo"/>
                <a:cs typeface="Meiryo"/>
              </a:rPr>
              <a:t>てぃだまちキッズ検見川浜</a:t>
            </a:r>
            <a:endParaRPr lang="en-US" sz="2100" spc="82" baseline="1984" dirty="0">
              <a:solidFill>
                <a:srgbClr val="231F20"/>
              </a:solidFill>
              <a:latin typeface="Meiryo"/>
              <a:cs typeface="Meiryo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500" spc="65" dirty="0">
                <a:solidFill>
                  <a:srgbClr val="231F20"/>
                </a:solidFill>
                <a:latin typeface="Meiryo"/>
                <a:cs typeface="Meiryo"/>
              </a:rPr>
              <a:t>対象</a:t>
            </a:r>
            <a:r>
              <a:rPr lang="en-US" altLang="ja-JP" sz="2100" spc="89" baseline="5952" dirty="0">
                <a:solidFill>
                  <a:srgbClr val="231F20"/>
                </a:solidFill>
                <a:latin typeface="Meiryo"/>
                <a:cs typeface="Meiryo"/>
              </a:rPr>
              <a:t>︓</a:t>
            </a:r>
            <a:r>
              <a:rPr lang="en-US" altLang="ja-JP" sz="2100" spc="89" baseline="1984" dirty="0">
                <a:solidFill>
                  <a:srgbClr val="231F20"/>
                </a:solidFill>
                <a:latin typeface="Meiryo"/>
                <a:cs typeface="Meiryo"/>
              </a:rPr>
              <a:t>0</a:t>
            </a:r>
            <a:r>
              <a:rPr lang="ja-JP" altLang="en-US" sz="2100" spc="89" baseline="1984" dirty="0">
                <a:solidFill>
                  <a:srgbClr val="231F20"/>
                </a:solidFill>
                <a:latin typeface="Meiryo"/>
                <a:cs typeface="Meiryo"/>
              </a:rPr>
              <a:t>、</a:t>
            </a:r>
            <a:r>
              <a:rPr lang="en-US" altLang="ja-JP" sz="2100" baseline="1984" dirty="0">
                <a:solidFill>
                  <a:srgbClr val="231F20"/>
                </a:solidFill>
                <a:latin typeface="Meiryo"/>
                <a:cs typeface="Meiryo"/>
              </a:rPr>
              <a:t>1</a:t>
            </a:r>
            <a:r>
              <a:rPr lang="ja-JP" altLang="en-US" sz="2100" spc="-89" baseline="1984" dirty="0">
                <a:solidFill>
                  <a:srgbClr val="231F20"/>
                </a:solidFill>
                <a:latin typeface="Meiryo"/>
                <a:cs typeface="Meiryo"/>
              </a:rPr>
              <a:t> 歳　</a:t>
            </a:r>
            <a:r>
              <a:rPr kumimoji="0" lang="ja-JP" altLang="en-US" sz="1400" b="0" i="0" u="none" strike="noStrike" kern="0" cap="none" spc="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eiryo"/>
                <a:cs typeface="Meiryo"/>
              </a:rPr>
              <a:t>親子</a:t>
            </a: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"/>
              <a:cs typeface="Meiryo"/>
            </a:endParaRPr>
          </a:p>
          <a:p>
            <a:pPr marL="570230">
              <a:lnSpc>
                <a:spcPct val="100000"/>
              </a:lnSpc>
              <a:spcBef>
                <a:spcPts val="575"/>
              </a:spcBef>
            </a:pPr>
            <a:r>
              <a:rPr lang="ja-JP" altLang="en-US" sz="1400" spc="55" dirty="0">
                <a:solidFill>
                  <a:srgbClr val="231F20"/>
                </a:solidFill>
                <a:latin typeface="Meiryo"/>
                <a:cs typeface="Meiryo"/>
              </a:rPr>
              <a:t>これからママパパになる予定の方</a:t>
            </a:r>
            <a:endParaRPr lang="ja-JP" altLang="en-US" sz="1400" dirty="0">
              <a:latin typeface="Meiryo"/>
              <a:cs typeface="Meiryo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lang="ja-JP" altLang="en-US" sz="1500" spc="65" dirty="0">
                <a:solidFill>
                  <a:srgbClr val="231F20"/>
                </a:solidFill>
                <a:latin typeface="Meiryo"/>
                <a:cs typeface="Meiryo"/>
              </a:rPr>
              <a:t>定員</a:t>
            </a:r>
            <a:r>
              <a:rPr lang="en-US" altLang="ja-JP" sz="2100" spc="89" baseline="5952" dirty="0">
                <a:solidFill>
                  <a:srgbClr val="231F20"/>
                </a:solidFill>
                <a:latin typeface="Meiryo"/>
                <a:cs typeface="Meiryo"/>
              </a:rPr>
              <a:t>︓</a:t>
            </a:r>
            <a:r>
              <a:rPr lang="ja-JP" altLang="en-US" sz="2100" spc="-7" baseline="1984" dirty="0">
                <a:solidFill>
                  <a:srgbClr val="231F20"/>
                </a:solidFill>
                <a:latin typeface="Meiryo"/>
                <a:cs typeface="Meiryo"/>
              </a:rPr>
              <a:t>各回 </a:t>
            </a:r>
            <a:r>
              <a:rPr lang="en-US" altLang="ja-JP" sz="2100" baseline="1984" dirty="0">
                <a:solidFill>
                  <a:srgbClr val="231F20"/>
                </a:solidFill>
                <a:latin typeface="Meiryo"/>
                <a:cs typeface="Meiryo"/>
              </a:rPr>
              <a:t>5</a:t>
            </a:r>
            <a:r>
              <a:rPr lang="ja-JP" altLang="en-US" sz="2100" spc="44" baseline="1984" dirty="0">
                <a:solidFill>
                  <a:srgbClr val="231F20"/>
                </a:solidFill>
                <a:latin typeface="Meiryo"/>
                <a:cs typeface="Meiryo"/>
              </a:rPr>
              <a:t> 組まで </a:t>
            </a:r>
            <a:r>
              <a:rPr lang="en-US" altLang="ja-JP" sz="2100" spc="44" baseline="1984" dirty="0">
                <a:solidFill>
                  <a:srgbClr val="231F20"/>
                </a:solidFill>
                <a:latin typeface="Meiryo"/>
                <a:cs typeface="Meiryo"/>
              </a:rPr>
              <a:t>※</a:t>
            </a:r>
            <a:r>
              <a:rPr lang="ja-JP" altLang="en-US" sz="2100" spc="44" baseline="1984" dirty="0">
                <a:solidFill>
                  <a:srgbClr val="231F20"/>
                </a:solidFill>
                <a:latin typeface="Meiryo"/>
                <a:cs typeface="Meiryo"/>
              </a:rPr>
              <a:t>先着順です。</a:t>
            </a:r>
            <a:endParaRPr lang="ja-JP" altLang="en-US" sz="2100" baseline="1984" dirty="0">
              <a:latin typeface="Meiryo"/>
              <a:cs typeface="Meiry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4210" y="0"/>
            <a:ext cx="6458331" cy="4665256"/>
            <a:chOff x="214210" y="0"/>
            <a:chExt cx="6458331" cy="4665256"/>
          </a:xfrm>
        </p:grpSpPr>
        <p:sp>
          <p:nvSpPr>
            <p:cNvPr id="12" name="object 12"/>
            <p:cNvSpPr/>
            <p:nvPr/>
          </p:nvSpPr>
          <p:spPr>
            <a:xfrm>
              <a:off x="243316" y="245138"/>
              <a:ext cx="1249045" cy="1249045"/>
            </a:xfrm>
            <a:custGeom>
              <a:avLst/>
              <a:gdLst/>
              <a:ahLst/>
              <a:cxnLst/>
              <a:rect l="l" t="t" r="r" b="b"/>
              <a:pathLst>
                <a:path w="1249045" h="1249045">
                  <a:moveTo>
                    <a:pt x="624243" y="0"/>
                  </a:moveTo>
                  <a:lnTo>
                    <a:pt x="575459" y="1878"/>
                  </a:lnTo>
                  <a:lnTo>
                    <a:pt x="527702" y="7420"/>
                  </a:lnTo>
                  <a:lnTo>
                    <a:pt x="481111" y="16487"/>
                  </a:lnTo>
                  <a:lnTo>
                    <a:pt x="435824" y="28940"/>
                  </a:lnTo>
                  <a:lnTo>
                    <a:pt x="391981" y="44640"/>
                  </a:lnTo>
                  <a:lnTo>
                    <a:pt x="349719" y="63450"/>
                  </a:lnTo>
                  <a:lnTo>
                    <a:pt x="309178" y="85229"/>
                  </a:lnTo>
                  <a:lnTo>
                    <a:pt x="270496" y="109839"/>
                  </a:lnTo>
                  <a:lnTo>
                    <a:pt x="233813" y="137142"/>
                  </a:lnTo>
                  <a:lnTo>
                    <a:pt x="199267" y="166998"/>
                  </a:lnTo>
                  <a:lnTo>
                    <a:pt x="166996" y="199268"/>
                  </a:lnTo>
                  <a:lnTo>
                    <a:pt x="137141" y="233815"/>
                  </a:lnTo>
                  <a:lnTo>
                    <a:pt x="109838" y="270499"/>
                  </a:lnTo>
                  <a:lnTo>
                    <a:pt x="85228" y="309181"/>
                  </a:lnTo>
                  <a:lnTo>
                    <a:pt x="63449" y="349723"/>
                  </a:lnTo>
                  <a:lnTo>
                    <a:pt x="44640" y="391986"/>
                  </a:lnTo>
                  <a:lnTo>
                    <a:pt x="28940" y="435831"/>
                  </a:lnTo>
                  <a:lnTo>
                    <a:pt x="16487" y="481119"/>
                  </a:lnTo>
                  <a:lnTo>
                    <a:pt x="7420" y="527712"/>
                  </a:lnTo>
                  <a:lnTo>
                    <a:pt x="1878" y="575470"/>
                  </a:lnTo>
                  <a:lnTo>
                    <a:pt x="0" y="624255"/>
                  </a:lnTo>
                  <a:lnTo>
                    <a:pt x="1878" y="673041"/>
                  </a:lnTo>
                  <a:lnTo>
                    <a:pt x="7420" y="720799"/>
                  </a:lnTo>
                  <a:lnTo>
                    <a:pt x="16487" y="767391"/>
                  </a:lnTo>
                  <a:lnTo>
                    <a:pt x="28940" y="812680"/>
                  </a:lnTo>
                  <a:lnTo>
                    <a:pt x="44640" y="856524"/>
                  </a:lnTo>
                  <a:lnTo>
                    <a:pt x="63449" y="898787"/>
                  </a:lnTo>
                  <a:lnTo>
                    <a:pt x="85228" y="939329"/>
                  </a:lnTo>
                  <a:lnTo>
                    <a:pt x="109838" y="978011"/>
                  </a:lnTo>
                  <a:lnTo>
                    <a:pt x="137141" y="1014695"/>
                  </a:lnTo>
                  <a:lnTo>
                    <a:pt x="166996" y="1049242"/>
                  </a:lnTo>
                  <a:lnTo>
                    <a:pt x="199267" y="1081513"/>
                  </a:lnTo>
                  <a:lnTo>
                    <a:pt x="233813" y="1111369"/>
                  </a:lnTo>
                  <a:lnTo>
                    <a:pt x="270496" y="1138672"/>
                  </a:lnTo>
                  <a:lnTo>
                    <a:pt x="309178" y="1163282"/>
                  </a:lnTo>
                  <a:lnTo>
                    <a:pt x="349719" y="1185061"/>
                  </a:lnTo>
                  <a:lnTo>
                    <a:pt x="391981" y="1203870"/>
                  </a:lnTo>
                  <a:lnTo>
                    <a:pt x="435824" y="1219571"/>
                  </a:lnTo>
                  <a:lnTo>
                    <a:pt x="481111" y="1232024"/>
                  </a:lnTo>
                  <a:lnTo>
                    <a:pt x="527702" y="1241091"/>
                  </a:lnTo>
                  <a:lnTo>
                    <a:pt x="575459" y="1246633"/>
                  </a:lnTo>
                  <a:lnTo>
                    <a:pt x="624243" y="1248511"/>
                  </a:lnTo>
                  <a:lnTo>
                    <a:pt x="673028" y="1246633"/>
                  </a:lnTo>
                  <a:lnTo>
                    <a:pt x="720786" y="1241091"/>
                  </a:lnTo>
                  <a:lnTo>
                    <a:pt x="767379" y="1232024"/>
                  </a:lnTo>
                  <a:lnTo>
                    <a:pt x="812667" y="1219571"/>
                  </a:lnTo>
                  <a:lnTo>
                    <a:pt x="856512" y="1203870"/>
                  </a:lnTo>
                  <a:lnTo>
                    <a:pt x="898774" y="1185061"/>
                  </a:lnTo>
                  <a:lnTo>
                    <a:pt x="939316" y="1163282"/>
                  </a:lnTo>
                  <a:lnTo>
                    <a:pt x="977999" y="1138672"/>
                  </a:lnTo>
                  <a:lnTo>
                    <a:pt x="1014683" y="1111369"/>
                  </a:lnTo>
                  <a:lnTo>
                    <a:pt x="1049230" y="1081513"/>
                  </a:lnTo>
                  <a:lnTo>
                    <a:pt x="1081500" y="1049242"/>
                  </a:lnTo>
                  <a:lnTo>
                    <a:pt x="1111356" y="1014695"/>
                  </a:lnTo>
                  <a:lnTo>
                    <a:pt x="1138659" y="978011"/>
                  </a:lnTo>
                  <a:lnTo>
                    <a:pt x="1163269" y="939329"/>
                  </a:lnTo>
                  <a:lnTo>
                    <a:pt x="1185048" y="898787"/>
                  </a:lnTo>
                  <a:lnTo>
                    <a:pt x="1203858" y="856524"/>
                  </a:lnTo>
                  <a:lnTo>
                    <a:pt x="1219558" y="812680"/>
                  </a:lnTo>
                  <a:lnTo>
                    <a:pt x="1232011" y="767391"/>
                  </a:lnTo>
                  <a:lnTo>
                    <a:pt x="1241078" y="720799"/>
                  </a:lnTo>
                  <a:lnTo>
                    <a:pt x="1246620" y="673041"/>
                  </a:lnTo>
                  <a:lnTo>
                    <a:pt x="1248498" y="624255"/>
                  </a:lnTo>
                  <a:lnTo>
                    <a:pt x="1246620" y="575470"/>
                  </a:lnTo>
                  <a:lnTo>
                    <a:pt x="1241078" y="527712"/>
                  </a:lnTo>
                  <a:lnTo>
                    <a:pt x="1232011" y="481119"/>
                  </a:lnTo>
                  <a:lnTo>
                    <a:pt x="1219558" y="435831"/>
                  </a:lnTo>
                  <a:lnTo>
                    <a:pt x="1203858" y="391986"/>
                  </a:lnTo>
                  <a:lnTo>
                    <a:pt x="1185048" y="349723"/>
                  </a:lnTo>
                  <a:lnTo>
                    <a:pt x="1163269" y="309181"/>
                  </a:lnTo>
                  <a:lnTo>
                    <a:pt x="1138659" y="270499"/>
                  </a:lnTo>
                  <a:lnTo>
                    <a:pt x="1111356" y="233815"/>
                  </a:lnTo>
                  <a:lnTo>
                    <a:pt x="1081500" y="199268"/>
                  </a:lnTo>
                  <a:lnTo>
                    <a:pt x="1049230" y="166998"/>
                  </a:lnTo>
                  <a:lnTo>
                    <a:pt x="1014683" y="137142"/>
                  </a:lnTo>
                  <a:lnTo>
                    <a:pt x="977999" y="109839"/>
                  </a:lnTo>
                  <a:lnTo>
                    <a:pt x="939316" y="85229"/>
                  </a:lnTo>
                  <a:lnTo>
                    <a:pt x="898774" y="63450"/>
                  </a:lnTo>
                  <a:lnTo>
                    <a:pt x="856512" y="44640"/>
                  </a:lnTo>
                  <a:lnTo>
                    <a:pt x="812667" y="28940"/>
                  </a:lnTo>
                  <a:lnTo>
                    <a:pt x="767379" y="16487"/>
                  </a:lnTo>
                  <a:lnTo>
                    <a:pt x="720786" y="7420"/>
                  </a:lnTo>
                  <a:lnTo>
                    <a:pt x="673028" y="1878"/>
                  </a:lnTo>
                  <a:lnTo>
                    <a:pt x="624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4210" y="215099"/>
              <a:ext cx="1311275" cy="1308100"/>
            </a:xfrm>
            <a:custGeom>
              <a:avLst/>
              <a:gdLst/>
              <a:ahLst/>
              <a:cxnLst/>
              <a:rect l="l" t="t" r="r" b="b"/>
              <a:pathLst>
                <a:path w="1311275" h="1308100">
                  <a:moveTo>
                    <a:pt x="1244130" y="650621"/>
                  </a:moveTo>
                  <a:lnTo>
                    <a:pt x="1243850" y="633958"/>
                  </a:lnTo>
                  <a:lnTo>
                    <a:pt x="1243063" y="617435"/>
                  </a:lnTo>
                  <a:lnTo>
                    <a:pt x="1241831" y="601027"/>
                  </a:lnTo>
                  <a:lnTo>
                    <a:pt x="1238783" y="568071"/>
                  </a:lnTo>
                  <a:lnTo>
                    <a:pt x="1237665" y="551421"/>
                  </a:lnTo>
                  <a:lnTo>
                    <a:pt x="1229334" y="502513"/>
                  </a:lnTo>
                  <a:lnTo>
                    <a:pt x="1214628" y="454952"/>
                  </a:lnTo>
                  <a:lnTo>
                    <a:pt x="1178229" y="380530"/>
                  </a:lnTo>
                  <a:lnTo>
                    <a:pt x="1152283" y="338467"/>
                  </a:lnTo>
                  <a:lnTo>
                    <a:pt x="1144066" y="324002"/>
                  </a:lnTo>
                  <a:lnTo>
                    <a:pt x="1119162" y="280847"/>
                  </a:lnTo>
                  <a:lnTo>
                    <a:pt x="1083652" y="245910"/>
                  </a:lnTo>
                  <a:lnTo>
                    <a:pt x="1071587" y="234505"/>
                  </a:lnTo>
                  <a:lnTo>
                    <a:pt x="1036281" y="199593"/>
                  </a:lnTo>
                  <a:lnTo>
                    <a:pt x="998016" y="167728"/>
                  </a:lnTo>
                  <a:lnTo>
                    <a:pt x="956881" y="139839"/>
                  </a:lnTo>
                  <a:lnTo>
                    <a:pt x="911847" y="118237"/>
                  </a:lnTo>
                  <a:lnTo>
                    <a:pt x="882027" y="103708"/>
                  </a:lnTo>
                  <a:lnTo>
                    <a:pt x="835634" y="85788"/>
                  </a:lnTo>
                  <a:lnTo>
                    <a:pt x="787171" y="73533"/>
                  </a:lnTo>
                  <a:lnTo>
                    <a:pt x="738200" y="65328"/>
                  </a:lnTo>
                  <a:lnTo>
                    <a:pt x="688771" y="60528"/>
                  </a:lnTo>
                  <a:lnTo>
                    <a:pt x="621982" y="59385"/>
                  </a:lnTo>
                  <a:lnTo>
                    <a:pt x="605396" y="59829"/>
                  </a:lnTo>
                  <a:lnTo>
                    <a:pt x="589013" y="61099"/>
                  </a:lnTo>
                  <a:lnTo>
                    <a:pt x="572643" y="64185"/>
                  </a:lnTo>
                  <a:lnTo>
                    <a:pt x="556615" y="68922"/>
                  </a:lnTo>
                  <a:lnTo>
                    <a:pt x="540753" y="74117"/>
                  </a:lnTo>
                  <a:lnTo>
                    <a:pt x="524840" y="78536"/>
                  </a:lnTo>
                  <a:lnTo>
                    <a:pt x="476542" y="89700"/>
                  </a:lnTo>
                  <a:lnTo>
                    <a:pt x="429818" y="106184"/>
                  </a:lnTo>
                  <a:lnTo>
                    <a:pt x="384848" y="126898"/>
                  </a:lnTo>
                  <a:lnTo>
                    <a:pt x="313385" y="168719"/>
                  </a:lnTo>
                  <a:lnTo>
                    <a:pt x="273646" y="198323"/>
                  </a:lnTo>
                  <a:lnTo>
                    <a:pt x="250952" y="222643"/>
                  </a:lnTo>
                  <a:lnTo>
                    <a:pt x="239534" y="234696"/>
                  </a:lnTo>
                  <a:lnTo>
                    <a:pt x="205790" y="270903"/>
                  </a:lnTo>
                  <a:lnTo>
                    <a:pt x="176098" y="310413"/>
                  </a:lnTo>
                  <a:lnTo>
                    <a:pt x="140919" y="366242"/>
                  </a:lnTo>
                  <a:lnTo>
                    <a:pt x="109778" y="424611"/>
                  </a:lnTo>
                  <a:lnTo>
                    <a:pt x="91655" y="470750"/>
                  </a:lnTo>
                  <a:lnTo>
                    <a:pt x="85344" y="503389"/>
                  </a:lnTo>
                  <a:lnTo>
                    <a:pt x="82080" y="519747"/>
                  </a:lnTo>
                  <a:lnTo>
                    <a:pt x="70535" y="567982"/>
                  </a:lnTo>
                  <a:lnTo>
                    <a:pt x="64084" y="617283"/>
                  </a:lnTo>
                  <a:lnTo>
                    <a:pt x="62014" y="650621"/>
                  </a:lnTo>
                  <a:lnTo>
                    <a:pt x="62306" y="667385"/>
                  </a:lnTo>
                  <a:lnTo>
                    <a:pt x="66052" y="717054"/>
                  </a:lnTo>
                  <a:lnTo>
                    <a:pt x="74536" y="766305"/>
                  </a:lnTo>
                  <a:lnTo>
                    <a:pt x="88150" y="814082"/>
                  </a:lnTo>
                  <a:lnTo>
                    <a:pt x="99923" y="845019"/>
                  </a:lnTo>
                  <a:lnTo>
                    <a:pt x="104940" y="860920"/>
                  </a:lnTo>
                  <a:lnTo>
                    <a:pt x="120891" y="908037"/>
                  </a:lnTo>
                  <a:lnTo>
                    <a:pt x="155968" y="964425"/>
                  </a:lnTo>
                  <a:lnTo>
                    <a:pt x="216979" y="1042492"/>
                  </a:lnTo>
                  <a:lnTo>
                    <a:pt x="251117" y="1078255"/>
                  </a:lnTo>
                  <a:lnTo>
                    <a:pt x="288836" y="1110284"/>
                  </a:lnTo>
                  <a:lnTo>
                    <a:pt x="328714" y="1139507"/>
                  </a:lnTo>
                  <a:lnTo>
                    <a:pt x="370903" y="1165326"/>
                  </a:lnTo>
                  <a:lnTo>
                    <a:pt x="415150" y="1187513"/>
                  </a:lnTo>
                  <a:lnTo>
                    <a:pt x="461124" y="1205941"/>
                  </a:lnTo>
                  <a:lnTo>
                    <a:pt x="508139" y="1221270"/>
                  </a:lnTo>
                  <a:lnTo>
                    <a:pt x="556514" y="1231849"/>
                  </a:lnTo>
                  <a:lnTo>
                    <a:pt x="605739" y="1238008"/>
                  </a:lnTo>
                  <a:lnTo>
                    <a:pt x="655447" y="1239469"/>
                  </a:lnTo>
                  <a:lnTo>
                    <a:pt x="672109" y="1239177"/>
                  </a:lnTo>
                  <a:lnTo>
                    <a:pt x="721347" y="1235430"/>
                  </a:lnTo>
                  <a:lnTo>
                    <a:pt x="770547" y="1228572"/>
                  </a:lnTo>
                  <a:lnTo>
                    <a:pt x="818946" y="1217574"/>
                  </a:lnTo>
                  <a:lnTo>
                    <a:pt x="882129" y="1197508"/>
                  </a:lnTo>
                  <a:lnTo>
                    <a:pt x="927392" y="1177175"/>
                  </a:lnTo>
                  <a:lnTo>
                    <a:pt x="954849" y="1158303"/>
                  </a:lnTo>
                  <a:lnTo>
                    <a:pt x="982281" y="1139799"/>
                  </a:lnTo>
                  <a:lnTo>
                    <a:pt x="995400" y="1129855"/>
                  </a:lnTo>
                  <a:lnTo>
                    <a:pt x="1021080" y="1109167"/>
                  </a:lnTo>
                  <a:lnTo>
                    <a:pt x="1047521" y="1089228"/>
                  </a:lnTo>
                  <a:lnTo>
                    <a:pt x="1084122" y="1055966"/>
                  </a:lnTo>
                  <a:lnTo>
                    <a:pt x="1115999" y="1017930"/>
                  </a:lnTo>
                  <a:lnTo>
                    <a:pt x="1152461" y="962926"/>
                  </a:lnTo>
                  <a:lnTo>
                    <a:pt x="1161923" y="949312"/>
                  </a:lnTo>
                  <a:lnTo>
                    <a:pt x="1190040" y="908088"/>
                  </a:lnTo>
                  <a:lnTo>
                    <a:pt x="1204734" y="860513"/>
                  </a:lnTo>
                  <a:lnTo>
                    <a:pt x="1209535" y="844537"/>
                  </a:lnTo>
                  <a:lnTo>
                    <a:pt x="1225423" y="797763"/>
                  </a:lnTo>
                  <a:lnTo>
                    <a:pt x="1235646" y="749401"/>
                  </a:lnTo>
                  <a:lnTo>
                    <a:pt x="1241552" y="700189"/>
                  </a:lnTo>
                  <a:lnTo>
                    <a:pt x="1243799" y="667283"/>
                  </a:lnTo>
                  <a:lnTo>
                    <a:pt x="1244130" y="650621"/>
                  </a:lnTo>
                  <a:close/>
                </a:path>
                <a:path w="1311275" h="1308100">
                  <a:moveTo>
                    <a:pt x="1311236" y="723900"/>
                  </a:moveTo>
                  <a:lnTo>
                    <a:pt x="1308049" y="698500"/>
                  </a:lnTo>
                  <a:lnTo>
                    <a:pt x="1299273" y="685800"/>
                  </a:lnTo>
                  <a:lnTo>
                    <a:pt x="1290154" y="673100"/>
                  </a:lnTo>
                  <a:lnTo>
                    <a:pt x="1285951" y="660400"/>
                  </a:lnTo>
                  <a:lnTo>
                    <a:pt x="1289278" y="647700"/>
                  </a:lnTo>
                  <a:lnTo>
                    <a:pt x="1296454" y="622300"/>
                  </a:lnTo>
                  <a:lnTo>
                    <a:pt x="1303286" y="609600"/>
                  </a:lnTo>
                  <a:lnTo>
                    <a:pt x="1305598" y="596900"/>
                  </a:lnTo>
                  <a:lnTo>
                    <a:pt x="1301102" y="584200"/>
                  </a:lnTo>
                  <a:lnTo>
                    <a:pt x="1292720" y="571500"/>
                  </a:lnTo>
                  <a:lnTo>
                    <a:pt x="1283995" y="558800"/>
                  </a:lnTo>
                  <a:lnTo>
                    <a:pt x="1278509" y="546100"/>
                  </a:lnTo>
                  <a:lnTo>
                    <a:pt x="1279017" y="520700"/>
                  </a:lnTo>
                  <a:lnTo>
                    <a:pt x="1283271" y="508000"/>
                  </a:lnTo>
                  <a:lnTo>
                    <a:pt x="1287208" y="495300"/>
                  </a:lnTo>
                  <a:lnTo>
                    <a:pt x="1286738" y="482600"/>
                  </a:lnTo>
                  <a:lnTo>
                    <a:pt x="1279715" y="469900"/>
                  </a:lnTo>
                  <a:lnTo>
                    <a:pt x="1269022" y="457200"/>
                  </a:lnTo>
                  <a:lnTo>
                    <a:pt x="1264018" y="451434"/>
                  </a:lnTo>
                  <a:lnTo>
                    <a:pt x="1264018" y="698500"/>
                  </a:lnTo>
                  <a:lnTo>
                    <a:pt x="1263751" y="723900"/>
                  </a:lnTo>
                  <a:lnTo>
                    <a:pt x="1261846" y="749300"/>
                  </a:lnTo>
                  <a:lnTo>
                    <a:pt x="1258392" y="762000"/>
                  </a:lnTo>
                  <a:lnTo>
                    <a:pt x="1254252" y="787400"/>
                  </a:lnTo>
                  <a:lnTo>
                    <a:pt x="1249362" y="812800"/>
                  </a:lnTo>
                  <a:lnTo>
                    <a:pt x="1243698" y="825500"/>
                  </a:lnTo>
                  <a:lnTo>
                    <a:pt x="1236433" y="850900"/>
                  </a:lnTo>
                  <a:lnTo>
                    <a:pt x="1227594" y="876300"/>
                  </a:lnTo>
                  <a:lnTo>
                    <a:pt x="1218057" y="889000"/>
                  </a:lnTo>
                  <a:lnTo>
                    <a:pt x="1208671" y="914400"/>
                  </a:lnTo>
                  <a:lnTo>
                    <a:pt x="1199692" y="927100"/>
                  </a:lnTo>
                  <a:lnTo>
                    <a:pt x="1190599" y="952500"/>
                  </a:lnTo>
                  <a:lnTo>
                    <a:pt x="1180846" y="965200"/>
                  </a:lnTo>
                  <a:lnTo>
                    <a:pt x="1169885" y="990600"/>
                  </a:lnTo>
                  <a:lnTo>
                    <a:pt x="1157871" y="1003300"/>
                  </a:lnTo>
                  <a:lnTo>
                    <a:pt x="1145400" y="1028700"/>
                  </a:lnTo>
                  <a:lnTo>
                    <a:pt x="1132319" y="1041400"/>
                  </a:lnTo>
                  <a:lnTo>
                    <a:pt x="1118476" y="1054100"/>
                  </a:lnTo>
                  <a:lnTo>
                    <a:pt x="1103896" y="1079500"/>
                  </a:lnTo>
                  <a:lnTo>
                    <a:pt x="1073035" y="1104900"/>
                  </a:lnTo>
                  <a:lnTo>
                    <a:pt x="1040142" y="1130300"/>
                  </a:lnTo>
                  <a:lnTo>
                    <a:pt x="1005408" y="1155700"/>
                  </a:lnTo>
                  <a:lnTo>
                    <a:pt x="968667" y="1181100"/>
                  </a:lnTo>
                  <a:lnTo>
                    <a:pt x="909878" y="1219200"/>
                  </a:lnTo>
                  <a:lnTo>
                    <a:pt x="889901" y="1219200"/>
                  </a:lnTo>
                  <a:lnTo>
                    <a:pt x="869442" y="1231900"/>
                  </a:lnTo>
                  <a:lnTo>
                    <a:pt x="848652" y="1231900"/>
                  </a:lnTo>
                  <a:lnTo>
                    <a:pt x="827633" y="1244600"/>
                  </a:lnTo>
                  <a:lnTo>
                    <a:pt x="806704" y="1244600"/>
                  </a:lnTo>
                  <a:lnTo>
                    <a:pt x="785418" y="1257300"/>
                  </a:lnTo>
                  <a:lnTo>
                    <a:pt x="699185" y="1257300"/>
                  </a:lnTo>
                  <a:lnTo>
                    <a:pt x="677443" y="1270000"/>
                  </a:lnTo>
                  <a:lnTo>
                    <a:pt x="568083" y="1270000"/>
                  </a:lnTo>
                  <a:lnTo>
                    <a:pt x="546328" y="1257300"/>
                  </a:lnTo>
                  <a:lnTo>
                    <a:pt x="503491" y="1257300"/>
                  </a:lnTo>
                  <a:lnTo>
                    <a:pt x="482574" y="1244600"/>
                  </a:lnTo>
                  <a:lnTo>
                    <a:pt x="461784" y="1244600"/>
                  </a:lnTo>
                  <a:lnTo>
                    <a:pt x="441464" y="1231900"/>
                  </a:lnTo>
                  <a:lnTo>
                    <a:pt x="401751" y="1206500"/>
                  </a:lnTo>
                  <a:lnTo>
                    <a:pt x="382066" y="1206500"/>
                  </a:lnTo>
                  <a:lnTo>
                    <a:pt x="362813" y="1193800"/>
                  </a:lnTo>
                  <a:lnTo>
                    <a:pt x="325551" y="1168400"/>
                  </a:lnTo>
                  <a:lnTo>
                    <a:pt x="290817" y="1143000"/>
                  </a:lnTo>
                  <a:lnTo>
                    <a:pt x="241592" y="1104900"/>
                  </a:lnTo>
                  <a:lnTo>
                    <a:pt x="209867" y="1066800"/>
                  </a:lnTo>
                  <a:lnTo>
                    <a:pt x="195097" y="1054100"/>
                  </a:lnTo>
                  <a:lnTo>
                    <a:pt x="181330" y="1041400"/>
                  </a:lnTo>
                  <a:lnTo>
                    <a:pt x="168414" y="1016000"/>
                  </a:lnTo>
                  <a:lnTo>
                    <a:pt x="156095" y="1003300"/>
                  </a:lnTo>
                  <a:lnTo>
                    <a:pt x="144157" y="990600"/>
                  </a:lnTo>
                  <a:lnTo>
                    <a:pt x="131953" y="965200"/>
                  </a:lnTo>
                  <a:lnTo>
                    <a:pt x="119494" y="952500"/>
                  </a:lnTo>
                  <a:lnTo>
                    <a:pt x="107708" y="927100"/>
                  </a:lnTo>
                  <a:lnTo>
                    <a:pt x="97497" y="914400"/>
                  </a:lnTo>
                  <a:lnTo>
                    <a:pt x="88912" y="889000"/>
                  </a:lnTo>
                  <a:lnTo>
                    <a:pt x="81114" y="876300"/>
                  </a:lnTo>
                  <a:lnTo>
                    <a:pt x="74028" y="850900"/>
                  </a:lnTo>
                  <a:lnTo>
                    <a:pt x="67564" y="825500"/>
                  </a:lnTo>
                  <a:lnTo>
                    <a:pt x="61582" y="812800"/>
                  </a:lnTo>
                  <a:lnTo>
                    <a:pt x="56007" y="787400"/>
                  </a:lnTo>
                  <a:lnTo>
                    <a:pt x="51155" y="762000"/>
                  </a:lnTo>
                  <a:lnTo>
                    <a:pt x="47396" y="749300"/>
                  </a:lnTo>
                  <a:lnTo>
                    <a:pt x="44792" y="723900"/>
                  </a:lnTo>
                  <a:lnTo>
                    <a:pt x="43002" y="698500"/>
                  </a:lnTo>
                  <a:lnTo>
                    <a:pt x="41960" y="673100"/>
                  </a:lnTo>
                  <a:lnTo>
                    <a:pt x="41630" y="660400"/>
                  </a:lnTo>
                  <a:lnTo>
                    <a:pt x="42494" y="635000"/>
                  </a:lnTo>
                  <a:lnTo>
                    <a:pt x="44716" y="609600"/>
                  </a:lnTo>
                  <a:lnTo>
                    <a:pt x="47688" y="596900"/>
                  </a:lnTo>
                  <a:lnTo>
                    <a:pt x="50838" y="571500"/>
                  </a:lnTo>
                  <a:lnTo>
                    <a:pt x="53949" y="546100"/>
                  </a:lnTo>
                  <a:lnTo>
                    <a:pt x="57340" y="520700"/>
                  </a:lnTo>
                  <a:lnTo>
                    <a:pt x="61480" y="508000"/>
                  </a:lnTo>
                  <a:lnTo>
                    <a:pt x="66814" y="482600"/>
                  </a:lnTo>
                  <a:lnTo>
                    <a:pt x="73723" y="457200"/>
                  </a:lnTo>
                  <a:lnTo>
                    <a:pt x="81775" y="444500"/>
                  </a:lnTo>
                  <a:lnTo>
                    <a:pt x="90538" y="419100"/>
                  </a:lnTo>
                  <a:lnTo>
                    <a:pt x="99568" y="406400"/>
                  </a:lnTo>
                  <a:lnTo>
                    <a:pt x="108991" y="381000"/>
                  </a:lnTo>
                  <a:lnTo>
                    <a:pt x="119062" y="368300"/>
                  </a:lnTo>
                  <a:lnTo>
                    <a:pt x="129794" y="342900"/>
                  </a:lnTo>
                  <a:lnTo>
                    <a:pt x="141211" y="330200"/>
                  </a:lnTo>
                  <a:lnTo>
                    <a:pt x="153073" y="304800"/>
                  </a:lnTo>
                  <a:lnTo>
                    <a:pt x="165201" y="292100"/>
                  </a:lnTo>
                  <a:lnTo>
                    <a:pt x="177939" y="266700"/>
                  </a:lnTo>
                  <a:lnTo>
                    <a:pt x="191617" y="254000"/>
                  </a:lnTo>
                  <a:lnTo>
                    <a:pt x="206540" y="241300"/>
                  </a:lnTo>
                  <a:lnTo>
                    <a:pt x="222427" y="228600"/>
                  </a:lnTo>
                  <a:lnTo>
                    <a:pt x="238874" y="215900"/>
                  </a:lnTo>
                  <a:lnTo>
                    <a:pt x="255422" y="190500"/>
                  </a:lnTo>
                  <a:lnTo>
                    <a:pt x="272224" y="177800"/>
                  </a:lnTo>
                  <a:lnTo>
                    <a:pt x="289623" y="165100"/>
                  </a:lnTo>
                  <a:lnTo>
                    <a:pt x="307505" y="152400"/>
                  </a:lnTo>
                  <a:lnTo>
                    <a:pt x="362280" y="114300"/>
                  </a:lnTo>
                  <a:lnTo>
                    <a:pt x="381025" y="114300"/>
                  </a:lnTo>
                  <a:lnTo>
                    <a:pt x="400481" y="101600"/>
                  </a:lnTo>
                  <a:lnTo>
                    <a:pt x="420674" y="88900"/>
                  </a:lnTo>
                  <a:lnTo>
                    <a:pt x="441591" y="88900"/>
                  </a:lnTo>
                  <a:lnTo>
                    <a:pt x="462851" y="76200"/>
                  </a:lnTo>
                  <a:lnTo>
                    <a:pt x="484073" y="76200"/>
                  </a:lnTo>
                  <a:lnTo>
                    <a:pt x="504863" y="63500"/>
                  </a:lnTo>
                  <a:lnTo>
                    <a:pt x="547103" y="63500"/>
                  </a:lnTo>
                  <a:lnTo>
                    <a:pt x="568718" y="50800"/>
                  </a:lnTo>
                  <a:lnTo>
                    <a:pt x="633437" y="50800"/>
                  </a:lnTo>
                  <a:lnTo>
                    <a:pt x="655447" y="38100"/>
                  </a:lnTo>
                  <a:lnTo>
                    <a:pt x="677532" y="50800"/>
                  </a:lnTo>
                  <a:lnTo>
                    <a:pt x="764184" y="50800"/>
                  </a:lnTo>
                  <a:lnTo>
                    <a:pt x="785266" y="63500"/>
                  </a:lnTo>
                  <a:lnTo>
                    <a:pt x="806069" y="63500"/>
                  </a:lnTo>
                  <a:lnTo>
                    <a:pt x="826782" y="76200"/>
                  </a:lnTo>
                  <a:lnTo>
                    <a:pt x="847890" y="76200"/>
                  </a:lnTo>
                  <a:lnTo>
                    <a:pt x="868908" y="88900"/>
                  </a:lnTo>
                  <a:lnTo>
                    <a:pt x="889584" y="88900"/>
                  </a:lnTo>
                  <a:lnTo>
                    <a:pt x="909662" y="101600"/>
                  </a:lnTo>
                  <a:lnTo>
                    <a:pt x="929157" y="114300"/>
                  </a:lnTo>
                  <a:lnTo>
                    <a:pt x="948004" y="127000"/>
                  </a:lnTo>
                  <a:lnTo>
                    <a:pt x="966431" y="127000"/>
                  </a:lnTo>
                  <a:lnTo>
                    <a:pt x="1021689" y="165100"/>
                  </a:lnTo>
                  <a:lnTo>
                    <a:pt x="1056754" y="190500"/>
                  </a:lnTo>
                  <a:lnTo>
                    <a:pt x="1088593" y="228600"/>
                  </a:lnTo>
                  <a:lnTo>
                    <a:pt x="1103693" y="241300"/>
                  </a:lnTo>
                  <a:lnTo>
                    <a:pt x="1118247" y="254000"/>
                  </a:lnTo>
                  <a:lnTo>
                    <a:pt x="1132141" y="266700"/>
                  </a:lnTo>
                  <a:lnTo>
                    <a:pt x="1145374" y="292100"/>
                  </a:lnTo>
                  <a:lnTo>
                    <a:pt x="1157986" y="304800"/>
                  </a:lnTo>
                  <a:lnTo>
                    <a:pt x="1170063" y="330200"/>
                  </a:lnTo>
                  <a:lnTo>
                    <a:pt x="1181341" y="342900"/>
                  </a:lnTo>
                  <a:lnTo>
                    <a:pt x="1191780" y="368300"/>
                  </a:lnTo>
                  <a:lnTo>
                    <a:pt x="1201547" y="381000"/>
                  </a:lnTo>
                  <a:lnTo>
                    <a:pt x="1220063" y="419100"/>
                  </a:lnTo>
                  <a:lnTo>
                    <a:pt x="1229258" y="444500"/>
                  </a:lnTo>
                  <a:lnTo>
                    <a:pt x="1237754" y="457200"/>
                  </a:lnTo>
                  <a:lnTo>
                    <a:pt x="1244854" y="482600"/>
                  </a:lnTo>
                  <a:lnTo>
                    <a:pt x="1249845" y="508000"/>
                  </a:lnTo>
                  <a:lnTo>
                    <a:pt x="1253248" y="520700"/>
                  </a:lnTo>
                  <a:lnTo>
                    <a:pt x="1255903" y="546100"/>
                  </a:lnTo>
                  <a:lnTo>
                    <a:pt x="1258671" y="571500"/>
                  </a:lnTo>
                  <a:lnTo>
                    <a:pt x="1261084" y="596900"/>
                  </a:lnTo>
                  <a:lnTo>
                    <a:pt x="1262430" y="609600"/>
                  </a:lnTo>
                  <a:lnTo>
                    <a:pt x="1263027" y="635000"/>
                  </a:lnTo>
                  <a:lnTo>
                    <a:pt x="1263154" y="660400"/>
                  </a:lnTo>
                  <a:lnTo>
                    <a:pt x="1263523" y="673100"/>
                  </a:lnTo>
                  <a:lnTo>
                    <a:pt x="1264018" y="698500"/>
                  </a:lnTo>
                  <a:lnTo>
                    <a:pt x="1264018" y="451434"/>
                  </a:lnTo>
                  <a:lnTo>
                    <a:pt x="1258011" y="444500"/>
                  </a:lnTo>
                  <a:lnTo>
                    <a:pt x="1250022" y="431800"/>
                  </a:lnTo>
                  <a:lnTo>
                    <a:pt x="1247267" y="406400"/>
                  </a:lnTo>
                  <a:lnTo>
                    <a:pt x="1247559" y="393700"/>
                  </a:lnTo>
                  <a:lnTo>
                    <a:pt x="1247546" y="381000"/>
                  </a:lnTo>
                  <a:lnTo>
                    <a:pt x="1243863" y="368300"/>
                  </a:lnTo>
                  <a:lnTo>
                    <a:pt x="1234236" y="355600"/>
                  </a:lnTo>
                  <a:lnTo>
                    <a:pt x="1220927" y="342900"/>
                  </a:lnTo>
                  <a:lnTo>
                    <a:pt x="1207350" y="330200"/>
                  </a:lnTo>
                  <a:lnTo>
                    <a:pt x="1196860" y="317500"/>
                  </a:lnTo>
                  <a:lnTo>
                    <a:pt x="1190942" y="304800"/>
                  </a:lnTo>
                  <a:lnTo>
                    <a:pt x="1187284" y="292100"/>
                  </a:lnTo>
                  <a:lnTo>
                    <a:pt x="1183360" y="279400"/>
                  </a:lnTo>
                  <a:lnTo>
                    <a:pt x="1176629" y="266700"/>
                  </a:lnTo>
                  <a:lnTo>
                    <a:pt x="1164971" y="254000"/>
                  </a:lnTo>
                  <a:lnTo>
                    <a:pt x="1150010" y="241300"/>
                  </a:lnTo>
                  <a:lnTo>
                    <a:pt x="1134795" y="241300"/>
                  </a:lnTo>
                  <a:lnTo>
                    <a:pt x="1122375" y="228600"/>
                  </a:lnTo>
                  <a:lnTo>
                    <a:pt x="1114463" y="215900"/>
                  </a:lnTo>
                  <a:lnTo>
                    <a:pt x="1109040" y="203200"/>
                  </a:lnTo>
                  <a:lnTo>
                    <a:pt x="1103363" y="190500"/>
                  </a:lnTo>
                  <a:lnTo>
                    <a:pt x="1094752" y="177800"/>
                  </a:lnTo>
                  <a:lnTo>
                    <a:pt x="1081519" y="165100"/>
                  </a:lnTo>
                  <a:lnTo>
                    <a:pt x="1049337" y="165100"/>
                  </a:lnTo>
                  <a:lnTo>
                    <a:pt x="1035443" y="152400"/>
                  </a:lnTo>
                  <a:lnTo>
                    <a:pt x="1025690" y="139700"/>
                  </a:lnTo>
                  <a:lnTo>
                    <a:pt x="1018413" y="127000"/>
                  </a:lnTo>
                  <a:lnTo>
                    <a:pt x="1010932" y="114300"/>
                  </a:lnTo>
                  <a:lnTo>
                    <a:pt x="1000582" y="101600"/>
                  </a:lnTo>
                  <a:lnTo>
                    <a:pt x="986015" y="88900"/>
                  </a:lnTo>
                  <a:lnTo>
                    <a:pt x="969035" y="88900"/>
                  </a:lnTo>
                  <a:lnTo>
                    <a:pt x="951890" y="101600"/>
                  </a:lnTo>
                  <a:lnTo>
                    <a:pt x="936777" y="88900"/>
                  </a:lnTo>
                  <a:lnTo>
                    <a:pt x="924953" y="76200"/>
                  </a:lnTo>
                  <a:lnTo>
                    <a:pt x="914831" y="63500"/>
                  </a:lnTo>
                  <a:lnTo>
                    <a:pt x="904544" y="50800"/>
                  </a:lnTo>
                  <a:lnTo>
                    <a:pt x="892238" y="50800"/>
                  </a:lnTo>
                  <a:lnTo>
                    <a:pt x="877252" y="38100"/>
                  </a:lnTo>
                  <a:lnTo>
                    <a:pt x="860806" y="50800"/>
                  </a:lnTo>
                  <a:lnTo>
                    <a:pt x="828776" y="50800"/>
                  </a:lnTo>
                  <a:lnTo>
                    <a:pt x="815187" y="38100"/>
                  </a:lnTo>
                  <a:lnTo>
                    <a:pt x="802335" y="25400"/>
                  </a:lnTo>
                  <a:lnTo>
                    <a:pt x="789343" y="25400"/>
                  </a:lnTo>
                  <a:lnTo>
                    <a:pt x="775373" y="12700"/>
                  </a:lnTo>
                  <a:lnTo>
                    <a:pt x="760387" y="12700"/>
                  </a:lnTo>
                  <a:lnTo>
                    <a:pt x="744842" y="25400"/>
                  </a:lnTo>
                  <a:lnTo>
                    <a:pt x="699325" y="25400"/>
                  </a:lnTo>
                  <a:lnTo>
                    <a:pt x="670280" y="0"/>
                  </a:lnTo>
                  <a:lnTo>
                    <a:pt x="640626" y="0"/>
                  </a:lnTo>
                  <a:lnTo>
                    <a:pt x="611759" y="25400"/>
                  </a:lnTo>
                  <a:lnTo>
                    <a:pt x="581723" y="25400"/>
                  </a:lnTo>
                  <a:lnTo>
                    <a:pt x="565632" y="12700"/>
                  </a:lnTo>
                  <a:lnTo>
                    <a:pt x="520573" y="12700"/>
                  </a:lnTo>
                  <a:lnTo>
                    <a:pt x="507758" y="25400"/>
                  </a:lnTo>
                  <a:lnTo>
                    <a:pt x="495084" y="38100"/>
                  </a:lnTo>
                  <a:lnTo>
                    <a:pt x="481584" y="50800"/>
                  </a:lnTo>
                  <a:lnTo>
                    <a:pt x="406831" y="50800"/>
                  </a:lnTo>
                  <a:lnTo>
                    <a:pt x="396214" y="63500"/>
                  </a:lnTo>
                  <a:lnTo>
                    <a:pt x="385775" y="76200"/>
                  </a:lnTo>
                  <a:lnTo>
                    <a:pt x="373811" y="88900"/>
                  </a:lnTo>
                  <a:lnTo>
                    <a:pt x="323570" y="88900"/>
                  </a:lnTo>
                  <a:lnTo>
                    <a:pt x="308825" y="101600"/>
                  </a:lnTo>
                  <a:lnTo>
                    <a:pt x="298513" y="114300"/>
                  </a:lnTo>
                  <a:lnTo>
                    <a:pt x="291122" y="127000"/>
                  </a:lnTo>
                  <a:lnTo>
                    <a:pt x="283946" y="139700"/>
                  </a:lnTo>
                  <a:lnTo>
                    <a:pt x="274243" y="152400"/>
                  </a:lnTo>
                  <a:lnTo>
                    <a:pt x="259994" y="152400"/>
                  </a:lnTo>
                  <a:lnTo>
                    <a:pt x="242976" y="165100"/>
                  </a:lnTo>
                  <a:lnTo>
                    <a:pt x="212585" y="165100"/>
                  </a:lnTo>
                  <a:lnTo>
                    <a:pt x="204546" y="190500"/>
                  </a:lnTo>
                  <a:lnTo>
                    <a:pt x="200177" y="203200"/>
                  </a:lnTo>
                  <a:lnTo>
                    <a:pt x="196049" y="215900"/>
                  </a:lnTo>
                  <a:lnTo>
                    <a:pt x="188734" y="228600"/>
                  </a:lnTo>
                  <a:lnTo>
                    <a:pt x="176161" y="241300"/>
                  </a:lnTo>
                  <a:lnTo>
                    <a:pt x="160642" y="241300"/>
                  </a:lnTo>
                  <a:lnTo>
                    <a:pt x="145364" y="254000"/>
                  </a:lnTo>
                  <a:lnTo>
                    <a:pt x="133565" y="266700"/>
                  </a:lnTo>
                  <a:lnTo>
                    <a:pt x="127482" y="279400"/>
                  </a:lnTo>
                  <a:lnTo>
                    <a:pt x="124955" y="292100"/>
                  </a:lnTo>
                  <a:lnTo>
                    <a:pt x="122707" y="304800"/>
                  </a:lnTo>
                  <a:lnTo>
                    <a:pt x="117449" y="330200"/>
                  </a:lnTo>
                  <a:lnTo>
                    <a:pt x="106591" y="330200"/>
                  </a:lnTo>
                  <a:lnTo>
                    <a:pt x="92240" y="342900"/>
                  </a:lnTo>
                  <a:lnTo>
                    <a:pt x="78181" y="355600"/>
                  </a:lnTo>
                  <a:lnTo>
                    <a:pt x="68211" y="368300"/>
                  </a:lnTo>
                  <a:lnTo>
                    <a:pt x="65405" y="381000"/>
                  </a:lnTo>
                  <a:lnTo>
                    <a:pt x="67322" y="393700"/>
                  </a:lnTo>
                  <a:lnTo>
                    <a:pt x="69532" y="419100"/>
                  </a:lnTo>
                  <a:lnTo>
                    <a:pt x="67652" y="431800"/>
                  </a:lnTo>
                  <a:lnTo>
                    <a:pt x="58496" y="444500"/>
                  </a:lnTo>
                  <a:lnTo>
                    <a:pt x="44919" y="457200"/>
                  </a:lnTo>
                  <a:lnTo>
                    <a:pt x="31661" y="469900"/>
                  </a:lnTo>
                  <a:lnTo>
                    <a:pt x="23469" y="482600"/>
                  </a:lnTo>
                  <a:lnTo>
                    <a:pt x="22656" y="495300"/>
                  </a:lnTo>
                  <a:lnTo>
                    <a:pt x="25857" y="508000"/>
                  </a:lnTo>
                  <a:lnTo>
                    <a:pt x="29400" y="520700"/>
                  </a:lnTo>
                  <a:lnTo>
                    <a:pt x="29591" y="546100"/>
                  </a:lnTo>
                  <a:lnTo>
                    <a:pt x="24396" y="558800"/>
                  </a:lnTo>
                  <a:lnTo>
                    <a:pt x="16370" y="571500"/>
                  </a:lnTo>
                  <a:lnTo>
                    <a:pt x="8674" y="584200"/>
                  </a:lnTo>
                  <a:lnTo>
                    <a:pt x="4483" y="596900"/>
                  </a:lnTo>
                  <a:lnTo>
                    <a:pt x="6794" y="609600"/>
                  </a:lnTo>
                  <a:lnTo>
                    <a:pt x="13601" y="622300"/>
                  </a:lnTo>
                  <a:lnTo>
                    <a:pt x="20739" y="647700"/>
                  </a:lnTo>
                  <a:lnTo>
                    <a:pt x="24053" y="660400"/>
                  </a:lnTo>
                  <a:lnTo>
                    <a:pt x="20040" y="673100"/>
                  </a:lnTo>
                  <a:lnTo>
                    <a:pt x="11353" y="685800"/>
                  </a:lnTo>
                  <a:lnTo>
                    <a:pt x="3009" y="698500"/>
                  </a:lnTo>
                  <a:lnTo>
                    <a:pt x="0" y="723900"/>
                  </a:lnTo>
                  <a:lnTo>
                    <a:pt x="5448" y="736600"/>
                  </a:lnTo>
                  <a:lnTo>
                    <a:pt x="15938" y="749300"/>
                  </a:lnTo>
                  <a:lnTo>
                    <a:pt x="26771" y="762000"/>
                  </a:lnTo>
                  <a:lnTo>
                    <a:pt x="33223" y="774700"/>
                  </a:lnTo>
                  <a:lnTo>
                    <a:pt x="32969" y="787400"/>
                  </a:lnTo>
                  <a:lnTo>
                    <a:pt x="29273" y="800100"/>
                  </a:lnTo>
                  <a:lnTo>
                    <a:pt x="25908" y="825500"/>
                  </a:lnTo>
                  <a:lnTo>
                    <a:pt x="26644" y="838200"/>
                  </a:lnTo>
                  <a:lnTo>
                    <a:pt x="34163" y="850900"/>
                  </a:lnTo>
                  <a:lnTo>
                    <a:pt x="45935" y="863600"/>
                  </a:lnTo>
                  <a:lnTo>
                    <a:pt x="58026" y="876300"/>
                  </a:lnTo>
                  <a:lnTo>
                    <a:pt x="66509" y="889000"/>
                  </a:lnTo>
                  <a:lnTo>
                    <a:pt x="69037" y="901700"/>
                  </a:lnTo>
                  <a:lnTo>
                    <a:pt x="68237" y="914400"/>
                  </a:lnTo>
                  <a:lnTo>
                    <a:pt x="67741" y="927100"/>
                  </a:lnTo>
                  <a:lnTo>
                    <a:pt x="71196" y="952500"/>
                  </a:lnTo>
                  <a:lnTo>
                    <a:pt x="80797" y="965200"/>
                  </a:lnTo>
                  <a:lnTo>
                    <a:pt x="94030" y="965200"/>
                  </a:lnTo>
                  <a:lnTo>
                    <a:pt x="107569" y="977900"/>
                  </a:lnTo>
                  <a:lnTo>
                    <a:pt x="118033" y="990600"/>
                  </a:lnTo>
                  <a:lnTo>
                    <a:pt x="123037" y="1003300"/>
                  </a:lnTo>
                  <a:lnTo>
                    <a:pt x="124701" y="1016000"/>
                  </a:lnTo>
                  <a:lnTo>
                    <a:pt x="126631" y="1041400"/>
                  </a:lnTo>
                  <a:lnTo>
                    <a:pt x="132448" y="1054100"/>
                  </a:lnTo>
                  <a:lnTo>
                    <a:pt x="143954" y="1066800"/>
                  </a:lnTo>
                  <a:lnTo>
                    <a:pt x="158559" y="1066800"/>
                  </a:lnTo>
                  <a:lnTo>
                    <a:pt x="173418" y="1079500"/>
                  </a:lnTo>
                  <a:lnTo>
                    <a:pt x="185699" y="1079500"/>
                  </a:lnTo>
                  <a:lnTo>
                    <a:pt x="194056" y="1092200"/>
                  </a:lnTo>
                  <a:lnTo>
                    <a:pt x="200482" y="1117600"/>
                  </a:lnTo>
                  <a:lnTo>
                    <a:pt x="207137" y="1130300"/>
                  </a:lnTo>
                  <a:lnTo>
                    <a:pt x="216204" y="1143000"/>
                  </a:lnTo>
                  <a:lnTo>
                    <a:pt x="229044" y="1143000"/>
                  </a:lnTo>
                  <a:lnTo>
                    <a:pt x="244157" y="1155700"/>
                  </a:lnTo>
                  <a:lnTo>
                    <a:pt x="259499" y="1155700"/>
                  </a:lnTo>
                  <a:lnTo>
                    <a:pt x="272999" y="1168400"/>
                  </a:lnTo>
                  <a:lnTo>
                    <a:pt x="282994" y="1181100"/>
                  </a:lnTo>
                  <a:lnTo>
                    <a:pt x="290817" y="1193800"/>
                  </a:lnTo>
                  <a:lnTo>
                    <a:pt x="298831" y="1206500"/>
                  </a:lnTo>
                  <a:lnTo>
                    <a:pt x="309435" y="1219200"/>
                  </a:lnTo>
                  <a:lnTo>
                    <a:pt x="373202" y="1219200"/>
                  </a:lnTo>
                  <a:lnTo>
                    <a:pt x="385127" y="1231900"/>
                  </a:lnTo>
                  <a:lnTo>
                    <a:pt x="395516" y="1244600"/>
                  </a:lnTo>
                  <a:lnTo>
                    <a:pt x="406082" y="1257300"/>
                  </a:lnTo>
                  <a:lnTo>
                    <a:pt x="418528" y="1270000"/>
                  </a:lnTo>
                  <a:lnTo>
                    <a:pt x="481101" y="1270000"/>
                  </a:lnTo>
                  <a:lnTo>
                    <a:pt x="494728" y="1282700"/>
                  </a:lnTo>
                  <a:lnTo>
                    <a:pt x="507669" y="1282700"/>
                  </a:lnTo>
                  <a:lnTo>
                    <a:pt x="520738" y="1295400"/>
                  </a:lnTo>
                  <a:lnTo>
                    <a:pt x="534746" y="1308100"/>
                  </a:lnTo>
                  <a:lnTo>
                    <a:pt x="549770" y="1308100"/>
                  </a:lnTo>
                  <a:lnTo>
                    <a:pt x="565442" y="1295400"/>
                  </a:lnTo>
                  <a:lnTo>
                    <a:pt x="611212" y="1295400"/>
                  </a:lnTo>
                  <a:lnTo>
                    <a:pt x="625830" y="1308100"/>
                  </a:lnTo>
                  <a:lnTo>
                    <a:pt x="684936" y="1308100"/>
                  </a:lnTo>
                  <a:lnTo>
                    <a:pt x="699490" y="1295400"/>
                  </a:lnTo>
                  <a:lnTo>
                    <a:pt x="789178" y="1295400"/>
                  </a:lnTo>
                  <a:lnTo>
                    <a:pt x="814882" y="1270000"/>
                  </a:lnTo>
                  <a:lnTo>
                    <a:pt x="893203" y="1270000"/>
                  </a:lnTo>
                  <a:lnTo>
                    <a:pt x="905662" y="1257300"/>
                  </a:lnTo>
                  <a:lnTo>
                    <a:pt x="916266" y="1244600"/>
                  </a:lnTo>
                  <a:lnTo>
                    <a:pt x="926706" y="1231900"/>
                  </a:lnTo>
                  <a:lnTo>
                    <a:pt x="938657" y="1231900"/>
                  </a:lnTo>
                  <a:lnTo>
                    <a:pt x="953350" y="1219200"/>
                  </a:lnTo>
                  <a:lnTo>
                    <a:pt x="999756" y="1219200"/>
                  </a:lnTo>
                  <a:lnTo>
                    <a:pt x="1010323" y="1206500"/>
                  </a:lnTo>
                  <a:lnTo>
                    <a:pt x="1018247" y="1193800"/>
                  </a:lnTo>
                  <a:lnTo>
                    <a:pt x="1025969" y="1168400"/>
                  </a:lnTo>
                  <a:lnTo>
                    <a:pt x="1035900" y="1155700"/>
                  </a:lnTo>
                  <a:lnTo>
                    <a:pt x="1066076" y="1155700"/>
                  </a:lnTo>
                  <a:lnTo>
                    <a:pt x="1082116" y="1143000"/>
                  </a:lnTo>
                  <a:lnTo>
                    <a:pt x="1095362" y="1143000"/>
                  </a:lnTo>
                  <a:lnTo>
                    <a:pt x="1104125" y="1130300"/>
                  </a:lnTo>
                  <a:lnTo>
                    <a:pt x="1110094" y="1117600"/>
                  </a:lnTo>
                  <a:lnTo>
                    <a:pt x="1115822" y="1092200"/>
                  </a:lnTo>
                  <a:lnTo>
                    <a:pt x="1123861" y="1079500"/>
                  </a:lnTo>
                  <a:lnTo>
                    <a:pt x="1135913" y="1079500"/>
                  </a:lnTo>
                  <a:lnTo>
                    <a:pt x="1150289" y="1066800"/>
                  </a:lnTo>
                  <a:lnTo>
                    <a:pt x="1164424" y="1054100"/>
                  </a:lnTo>
                  <a:lnTo>
                    <a:pt x="1175727" y="1054100"/>
                  </a:lnTo>
                  <a:lnTo>
                    <a:pt x="1182433" y="1041400"/>
                  </a:lnTo>
                  <a:lnTo>
                    <a:pt x="1186319" y="1016000"/>
                  </a:lnTo>
                  <a:lnTo>
                    <a:pt x="1189939" y="1003300"/>
                  </a:lnTo>
                  <a:lnTo>
                    <a:pt x="1195819" y="990600"/>
                  </a:lnTo>
                  <a:lnTo>
                    <a:pt x="1206754" y="977900"/>
                  </a:lnTo>
                  <a:lnTo>
                    <a:pt x="1221282" y="977900"/>
                  </a:lnTo>
                  <a:lnTo>
                    <a:pt x="1235506" y="965200"/>
                  </a:lnTo>
                  <a:lnTo>
                    <a:pt x="1245552" y="952500"/>
                  </a:lnTo>
                  <a:lnTo>
                    <a:pt x="1248956" y="939800"/>
                  </a:lnTo>
                  <a:lnTo>
                    <a:pt x="1248333" y="914400"/>
                  </a:lnTo>
                  <a:lnTo>
                    <a:pt x="1247406" y="901700"/>
                  </a:lnTo>
                  <a:lnTo>
                    <a:pt x="1249870" y="889000"/>
                  </a:lnTo>
                  <a:lnTo>
                    <a:pt x="1257935" y="876300"/>
                  </a:lnTo>
                  <a:lnTo>
                    <a:pt x="1269111" y="863600"/>
                  </a:lnTo>
                  <a:lnTo>
                    <a:pt x="1279969" y="850900"/>
                  </a:lnTo>
                  <a:lnTo>
                    <a:pt x="1287068" y="838200"/>
                  </a:lnTo>
                  <a:lnTo>
                    <a:pt x="1287932" y="825500"/>
                  </a:lnTo>
                  <a:lnTo>
                    <a:pt x="1284871" y="800100"/>
                  </a:lnTo>
                  <a:lnTo>
                    <a:pt x="1281468" y="787400"/>
                  </a:lnTo>
                  <a:lnTo>
                    <a:pt x="1281353" y="774700"/>
                  </a:lnTo>
                  <a:lnTo>
                    <a:pt x="1287284" y="762000"/>
                  </a:lnTo>
                  <a:lnTo>
                    <a:pt x="1296962" y="749300"/>
                  </a:lnTo>
                  <a:lnTo>
                    <a:pt x="1306309" y="736600"/>
                  </a:lnTo>
                  <a:lnTo>
                    <a:pt x="1311236" y="723900"/>
                  </a:lnTo>
                  <a:close/>
                </a:path>
              </a:pathLst>
            </a:custGeom>
            <a:solidFill>
              <a:srgbClr val="27AA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3475" y="896072"/>
              <a:ext cx="1115695" cy="535940"/>
            </a:xfrm>
            <a:custGeom>
              <a:avLst/>
              <a:gdLst/>
              <a:ahLst/>
              <a:cxnLst/>
              <a:rect l="l" t="t" r="r" b="b"/>
              <a:pathLst>
                <a:path w="1115695" h="535940">
                  <a:moveTo>
                    <a:pt x="912761" y="0"/>
                  </a:moveTo>
                  <a:lnTo>
                    <a:pt x="870135" y="26946"/>
                  </a:lnTo>
                  <a:lnTo>
                    <a:pt x="831729" y="47302"/>
                  </a:lnTo>
                  <a:lnTo>
                    <a:pt x="795525" y="60712"/>
                  </a:lnTo>
                  <a:lnTo>
                    <a:pt x="759501" y="66819"/>
                  </a:lnTo>
                  <a:lnTo>
                    <a:pt x="721637" y="65267"/>
                  </a:lnTo>
                  <a:lnTo>
                    <a:pt x="679914" y="55701"/>
                  </a:lnTo>
                  <a:lnTo>
                    <a:pt x="632311" y="37764"/>
                  </a:lnTo>
                  <a:lnTo>
                    <a:pt x="576808" y="11099"/>
                  </a:lnTo>
                  <a:lnTo>
                    <a:pt x="523485" y="36964"/>
                  </a:lnTo>
                  <a:lnTo>
                    <a:pt x="478251" y="56314"/>
                  </a:lnTo>
                  <a:lnTo>
                    <a:pt x="437526" y="67883"/>
                  </a:lnTo>
                  <a:lnTo>
                    <a:pt x="397734" y="70405"/>
                  </a:lnTo>
                  <a:lnTo>
                    <a:pt x="355296" y="62613"/>
                  </a:lnTo>
                  <a:lnTo>
                    <a:pt x="306634" y="43241"/>
                  </a:lnTo>
                  <a:lnTo>
                    <a:pt x="248170" y="11023"/>
                  </a:lnTo>
                  <a:lnTo>
                    <a:pt x="181149" y="76156"/>
                  </a:lnTo>
                  <a:lnTo>
                    <a:pt x="132957" y="100271"/>
                  </a:lnTo>
                  <a:lnTo>
                    <a:pt x="80330" y="85531"/>
                  </a:lnTo>
                  <a:lnTo>
                    <a:pt x="0" y="34099"/>
                  </a:lnTo>
                  <a:lnTo>
                    <a:pt x="3886" y="83130"/>
                  </a:lnTo>
                  <a:lnTo>
                    <a:pt x="13047" y="130471"/>
                  </a:lnTo>
                  <a:lnTo>
                    <a:pt x="27109" y="175971"/>
                  </a:lnTo>
                  <a:lnTo>
                    <a:pt x="45700" y="219481"/>
                  </a:lnTo>
                  <a:lnTo>
                    <a:pt x="68448" y="260849"/>
                  </a:lnTo>
                  <a:lnTo>
                    <a:pt x="94981" y="299926"/>
                  </a:lnTo>
                  <a:lnTo>
                    <a:pt x="124928" y="336563"/>
                  </a:lnTo>
                  <a:lnTo>
                    <a:pt x="157915" y="370607"/>
                  </a:lnTo>
                  <a:lnTo>
                    <a:pt x="193571" y="401910"/>
                  </a:lnTo>
                  <a:lnTo>
                    <a:pt x="231524" y="430321"/>
                  </a:lnTo>
                  <a:lnTo>
                    <a:pt x="271402" y="455690"/>
                  </a:lnTo>
                  <a:lnTo>
                    <a:pt x="312832" y="477867"/>
                  </a:lnTo>
                  <a:lnTo>
                    <a:pt x="355442" y="496702"/>
                  </a:lnTo>
                  <a:lnTo>
                    <a:pt x="398861" y="512044"/>
                  </a:lnTo>
                  <a:lnTo>
                    <a:pt x="442715" y="523743"/>
                  </a:lnTo>
                  <a:lnTo>
                    <a:pt x="486634" y="531649"/>
                  </a:lnTo>
                  <a:lnTo>
                    <a:pt x="530245" y="535612"/>
                  </a:lnTo>
                  <a:lnTo>
                    <a:pt x="573176" y="535482"/>
                  </a:lnTo>
                  <a:lnTo>
                    <a:pt x="622618" y="530779"/>
                  </a:lnTo>
                  <a:lnTo>
                    <a:pt x="670774" y="522046"/>
                  </a:lnTo>
                  <a:lnTo>
                    <a:pt x="717463" y="509477"/>
                  </a:lnTo>
                  <a:lnTo>
                    <a:pt x="762501" y="493268"/>
                  </a:lnTo>
                  <a:lnTo>
                    <a:pt x="805709" y="473615"/>
                  </a:lnTo>
                  <a:lnTo>
                    <a:pt x="846904" y="450715"/>
                  </a:lnTo>
                  <a:lnTo>
                    <a:pt x="885906" y="424761"/>
                  </a:lnTo>
                  <a:lnTo>
                    <a:pt x="922532" y="395951"/>
                  </a:lnTo>
                  <a:lnTo>
                    <a:pt x="956602" y="364480"/>
                  </a:lnTo>
                  <a:lnTo>
                    <a:pt x="987933" y="330543"/>
                  </a:lnTo>
                  <a:lnTo>
                    <a:pt x="1016345" y="294336"/>
                  </a:lnTo>
                  <a:lnTo>
                    <a:pt x="1041655" y="256055"/>
                  </a:lnTo>
                  <a:lnTo>
                    <a:pt x="1063683" y="215895"/>
                  </a:lnTo>
                  <a:lnTo>
                    <a:pt x="1082247" y="174053"/>
                  </a:lnTo>
                  <a:lnTo>
                    <a:pt x="1097165" y="130724"/>
                  </a:lnTo>
                  <a:lnTo>
                    <a:pt x="1108256" y="86102"/>
                  </a:lnTo>
                  <a:lnTo>
                    <a:pt x="1115339" y="40385"/>
                  </a:lnTo>
                  <a:lnTo>
                    <a:pt x="1115484" y="38515"/>
                  </a:lnTo>
                  <a:lnTo>
                    <a:pt x="1115479" y="6146"/>
                  </a:lnTo>
                  <a:lnTo>
                    <a:pt x="1090704" y="31230"/>
                  </a:lnTo>
                  <a:lnTo>
                    <a:pt x="1053621" y="46577"/>
                  </a:lnTo>
                  <a:lnTo>
                    <a:pt x="1008653" y="48768"/>
                  </a:lnTo>
                  <a:lnTo>
                    <a:pt x="960225" y="34383"/>
                  </a:lnTo>
                  <a:lnTo>
                    <a:pt x="912761" y="0"/>
                  </a:lnTo>
                  <a:close/>
                </a:path>
              </a:pathLst>
            </a:custGeom>
            <a:solidFill>
              <a:srgbClr val="1D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6838" y="303599"/>
              <a:ext cx="1124585" cy="1123950"/>
            </a:xfrm>
            <a:custGeom>
              <a:avLst/>
              <a:gdLst/>
              <a:ahLst/>
              <a:cxnLst/>
              <a:rect l="l" t="t" r="r" b="b"/>
              <a:pathLst>
                <a:path w="1124585" h="1123950">
                  <a:moveTo>
                    <a:pt x="0" y="562117"/>
                  </a:moveTo>
                  <a:lnTo>
                    <a:pt x="2443" y="511029"/>
                  </a:lnTo>
                  <a:lnTo>
                    <a:pt x="8293" y="460251"/>
                  </a:lnTo>
                  <a:lnTo>
                    <a:pt x="19153" y="410515"/>
                  </a:lnTo>
                  <a:lnTo>
                    <a:pt x="31417" y="378687"/>
                  </a:lnTo>
                  <a:lnTo>
                    <a:pt x="37668" y="362931"/>
                  </a:lnTo>
                  <a:lnTo>
                    <a:pt x="56474" y="315457"/>
                  </a:lnTo>
                  <a:lnTo>
                    <a:pt x="80611" y="270533"/>
                  </a:lnTo>
                  <a:lnTo>
                    <a:pt x="108787" y="227983"/>
                  </a:lnTo>
                  <a:lnTo>
                    <a:pt x="139966" y="187480"/>
                  </a:lnTo>
                  <a:lnTo>
                    <a:pt x="175667" y="150786"/>
                  </a:lnTo>
                  <a:lnTo>
                    <a:pt x="214318" y="117278"/>
                  </a:lnTo>
                  <a:lnTo>
                    <a:pt x="256225" y="88140"/>
                  </a:lnTo>
                  <a:lnTo>
                    <a:pt x="287270" y="73798"/>
                  </a:lnTo>
                  <a:lnTo>
                    <a:pt x="302679" y="66398"/>
                  </a:lnTo>
                  <a:lnTo>
                    <a:pt x="347945" y="43472"/>
                  </a:lnTo>
                  <a:lnTo>
                    <a:pt x="395814" y="26812"/>
                  </a:lnTo>
                  <a:lnTo>
                    <a:pt x="428815" y="18595"/>
                  </a:lnTo>
                  <a:lnTo>
                    <a:pt x="445132" y="14107"/>
                  </a:lnTo>
                  <a:lnTo>
                    <a:pt x="494779" y="1908"/>
                  </a:lnTo>
                  <a:lnTo>
                    <a:pt x="528531" y="0"/>
                  </a:lnTo>
                  <a:lnTo>
                    <a:pt x="545637" y="0"/>
                  </a:lnTo>
                  <a:lnTo>
                    <a:pt x="562825" y="92"/>
                  </a:lnTo>
                  <a:lnTo>
                    <a:pt x="579915" y="778"/>
                  </a:lnTo>
                  <a:lnTo>
                    <a:pt x="596804" y="2489"/>
                  </a:lnTo>
                  <a:lnTo>
                    <a:pt x="613560" y="4699"/>
                  </a:lnTo>
                  <a:lnTo>
                    <a:pt x="630250" y="6886"/>
                  </a:lnTo>
                  <a:lnTo>
                    <a:pt x="680820" y="13230"/>
                  </a:lnTo>
                  <a:lnTo>
                    <a:pt x="730588" y="24493"/>
                  </a:lnTo>
                  <a:lnTo>
                    <a:pt x="778946" y="40537"/>
                  </a:lnTo>
                  <a:lnTo>
                    <a:pt x="825334" y="61979"/>
                  </a:lnTo>
                  <a:lnTo>
                    <a:pt x="869435" y="88039"/>
                  </a:lnTo>
                  <a:lnTo>
                    <a:pt x="909693" y="119257"/>
                  </a:lnTo>
                  <a:lnTo>
                    <a:pt x="922056" y="131007"/>
                  </a:lnTo>
                  <a:lnTo>
                    <a:pt x="934542" y="142560"/>
                  </a:lnTo>
                  <a:lnTo>
                    <a:pt x="972180" y="176848"/>
                  </a:lnTo>
                  <a:lnTo>
                    <a:pt x="1005760" y="215117"/>
                  </a:lnTo>
                  <a:lnTo>
                    <a:pt x="1035548" y="256461"/>
                  </a:lnTo>
                  <a:lnTo>
                    <a:pt x="1061364" y="300485"/>
                  </a:lnTo>
                  <a:lnTo>
                    <a:pt x="1081399" y="347208"/>
                  </a:lnTo>
                  <a:lnTo>
                    <a:pt x="1087399" y="363185"/>
                  </a:lnTo>
                  <a:lnTo>
                    <a:pt x="1093494" y="378965"/>
                  </a:lnTo>
                  <a:lnTo>
                    <a:pt x="1109776" y="427281"/>
                  </a:lnTo>
                  <a:lnTo>
                    <a:pt x="1117399" y="477509"/>
                  </a:lnTo>
                  <a:lnTo>
                    <a:pt x="1122187" y="528056"/>
                  </a:lnTo>
                  <a:lnTo>
                    <a:pt x="1123086" y="562117"/>
                  </a:lnTo>
                  <a:lnTo>
                    <a:pt x="1123479" y="579313"/>
                  </a:lnTo>
                  <a:lnTo>
                    <a:pt x="1124143" y="596423"/>
                  </a:lnTo>
                  <a:lnTo>
                    <a:pt x="1124307" y="613395"/>
                  </a:lnTo>
                  <a:lnTo>
                    <a:pt x="1123200" y="630177"/>
                  </a:lnTo>
                  <a:lnTo>
                    <a:pt x="1120130" y="646996"/>
                  </a:lnTo>
                  <a:lnTo>
                    <a:pt x="1115647" y="663470"/>
                  </a:lnTo>
                  <a:lnTo>
                    <a:pt x="1110674" y="679772"/>
                  </a:lnTo>
                  <a:lnTo>
                    <a:pt x="1106131" y="696077"/>
                  </a:lnTo>
                  <a:lnTo>
                    <a:pt x="1102605" y="712845"/>
                  </a:lnTo>
                  <a:lnTo>
                    <a:pt x="1099559" y="729707"/>
                  </a:lnTo>
                  <a:lnTo>
                    <a:pt x="1096037" y="746358"/>
                  </a:lnTo>
                  <a:lnTo>
                    <a:pt x="1091082" y="762498"/>
                  </a:lnTo>
                  <a:lnTo>
                    <a:pt x="1084224" y="778100"/>
                  </a:lnTo>
                  <a:lnTo>
                    <a:pt x="1076223" y="793170"/>
                  </a:lnTo>
                  <a:lnTo>
                    <a:pt x="1067765" y="807995"/>
                  </a:lnTo>
                  <a:lnTo>
                    <a:pt x="1059535" y="822861"/>
                  </a:lnTo>
                  <a:lnTo>
                    <a:pt x="1034761" y="867322"/>
                  </a:lnTo>
                  <a:lnTo>
                    <a:pt x="1005308" y="908826"/>
                  </a:lnTo>
                  <a:lnTo>
                    <a:pt x="972045" y="947373"/>
                  </a:lnTo>
                  <a:lnTo>
                    <a:pt x="935456" y="982754"/>
                  </a:lnTo>
                  <a:lnTo>
                    <a:pt x="897005" y="1016392"/>
                  </a:lnTo>
                  <a:lnTo>
                    <a:pt x="854346" y="1044176"/>
                  </a:lnTo>
                  <a:lnTo>
                    <a:pt x="808921" y="1067356"/>
                  </a:lnTo>
                  <a:lnTo>
                    <a:pt x="761301" y="1085510"/>
                  </a:lnTo>
                  <a:lnTo>
                    <a:pt x="745578" y="1091724"/>
                  </a:lnTo>
                  <a:lnTo>
                    <a:pt x="697547" y="1108649"/>
                  </a:lnTo>
                  <a:lnTo>
                    <a:pt x="647618" y="1118259"/>
                  </a:lnTo>
                  <a:lnTo>
                    <a:pt x="597006" y="1123024"/>
                  </a:lnTo>
                  <a:lnTo>
                    <a:pt x="562825" y="1123534"/>
                  </a:lnTo>
                  <a:lnTo>
                    <a:pt x="545707" y="1123151"/>
                  </a:lnTo>
                  <a:lnTo>
                    <a:pt x="495236" y="1118682"/>
                  </a:lnTo>
                  <a:lnTo>
                    <a:pt x="444998" y="1110417"/>
                  </a:lnTo>
                  <a:lnTo>
                    <a:pt x="411905" y="1102805"/>
                  </a:lnTo>
                  <a:lnTo>
                    <a:pt x="395262" y="1099034"/>
                  </a:lnTo>
                  <a:lnTo>
                    <a:pt x="346791" y="1083416"/>
                  </a:lnTo>
                  <a:lnTo>
                    <a:pt x="299948" y="1062929"/>
                  </a:lnTo>
                  <a:lnTo>
                    <a:pt x="256378" y="1035997"/>
                  </a:lnTo>
                  <a:lnTo>
                    <a:pt x="215231" y="1005765"/>
                  </a:lnTo>
                  <a:lnTo>
                    <a:pt x="177191" y="971807"/>
                  </a:lnTo>
                  <a:lnTo>
                    <a:pt x="154742" y="946322"/>
                  </a:lnTo>
                  <a:lnTo>
                    <a:pt x="143637" y="933453"/>
                  </a:lnTo>
                  <a:lnTo>
                    <a:pt x="111138" y="894466"/>
                  </a:lnTo>
                  <a:lnTo>
                    <a:pt x="91323" y="866906"/>
                  </a:lnTo>
                  <a:lnTo>
                    <a:pt x="81391" y="853074"/>
                  </a:lnTo>
                  <a:lnTo>
                    <a:pt x="55499" y="809185"/>
                  </a:lnTo>
                  <a:lnTo>
                    <a:pt x="34366" y="762523"/>
                  </a:lnTo>
                  <a:lnTo>
                    <a:pt x="22234" y="713021"/>
                  </a:lnTo>
                  <a:lnTo>
                    <a:pt x="18592" y="696280"/>
                  </a:lnTo>
                  <a:lnTo>
                    <a:pt x="6844" y="646838"/>
                  </a:lnTo>
                  <a:lnTo>
                    <a:pt x="1095" y="596314"/>
                  </a:lnTo>
                  <a:lnTo>
                    <a:pt x="279" y="579279"/>
                  </a:lnTo>
                  <a:lnTo>
                    <a:pt x="0" y="562117"/>
                  </a:lnTo>
                  <a:close/>
                </a:path>
              </a:pathLst>
            </a:custGeom>
            <a:ln w="133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4696" y="811385"/>
              <a:ext cx="91440" cy="76200"/>
            </a:xfrm>
            <a:custGeom>
              <a:avLst/>
              <a:gdLst/>
              <a:ahLst/>
              <a:cxnLst/>
              <a:rect l="l" t="t" r="r" b="b"/>
              <a:pathLst>
                <a:path w="91440" h="76200">
                  <a:moveTo>
                    <a:pt x="76403" y="32067"/>
                  </a:moveTo>
                  <a:lnTo>
                    <a:pt x="76580" y="40703"/>
                  </a:lnTo>
                  <a:lnTo>
                    <a:pt x="55778" y="41059"/>
                  </a:lnTo>
                  <a:lnTo>
                    <a:pt x="55511" y="32524"/>
                  </a:lnTo>
                  <a:lnTo>
                    <a:pt x="76403" y="32067"/>
                  </a:lnTo>
                  <a:close/>
                </a:path>
                <a:path w="91440" h="76200">
                  <a:moveTo>
                    <a:pt x="47066" y="56235"/>
                  </a:moveTo>
                  <a:lnTo>
                    <a:pt x="46786" y="45415"/>
                  </a:lnTo>
                  <a:lnTo>
                    <a:pt x="85674" y="44691"/>
                  </a:lnTo>
                  <a:lnTo>
                    <a:pt x="85940" y="55143"/>
                  </a:lnTo>
                  <a:lnTo>
                    <a:pt x="67678" y="56146"/>
                  </a:lnTo>
                  <a:lnTo>
                    <a:pt x="63411" y="63868"/>
                  </a:lnTo>
                  <a:lnTo>
                    <a:pt x="74040" y="62496"/>
                  </a:lnTo>
                  <a:lnTo>
                    <a:pt x="73583" y="59677"/>
                  </a:lnTo>
                  <a:lnTo>
                    <a:pt x="82397" y="57861"/>
                  </a:lnTo>
                  <a:lnTo>
                    <a:pt x="86029" y="73939"/>
                  </a:lnTo>
                  <a:lnTo>
                    <a:pt x="76403" y="76034"/>
                  </a:lnTo>
                  <a:lnTo>
                    <a:pt x="75590" y="72123"/>
                  </a:lnTo>
                  <a:lnTo>
                    <a:pt x="50609" y="74675"/>
                  </a:lnTo>
                  <a:lnTo>
                    <a:pt x="49326" y="66408"/>
                  </a:lnTo>
                  <a:lnTo>
                    <a:pt x="55422" y="56235"/>
                  </a:lnTo>
                  <a:lnTo>
                    <a:pt x="47066" y="56235"/>
                  </a:lnTo>
                  <a:close/>
                </a:path>
                <a:path w="91440" h="76200">
                  <a:moveTo>
                    <a:pt x="40335" y="22618"/>
                  </a:moveTo>
                  <a:lnTo>
                    <a:pt x="46817" y="17320"/>
                  </a:lnTo>
                  <a:lnTo>
                    <a:pt x="53081" y="11785"/>
                  </a:lnTo>
                  <a:lnTo>
                    <a:pt x="59128" y="6013"/>
                  </a:lnTo>
                  <a:lnTo>
                    <a:pt x="64960" y="0"/>
                  </a:lnTo>
                  <a:lnTo>
                    <a:pt x="71123" y="5669"/>
                  </a:lnTo>
                  <a:lnTo>
                    <a:pt x="77536" y="11041"/>
                  </a:lnTo>
                  <a:lnTo>
                    <a:pt x="84202" y="16114"/>
                  </a:lnTo>
                  <a:lnTo>
                    <a:pt x="91122" y="20891"/>
                  </a:lnTo>
                  <a:lnTo>
                    <a:pt x="83858" y="32245"/>
                  </a:lnTo>
                  <a:lnTo>
                    <a:pt x="77546" y="28308"/>
                  </a:lnTo>
                  <a:lnTo>
                    <a:pt x="71500" y="24079"/>
                  </a:lnTo>
                  <a:lnTo>
                    <a:pt x="65684" y="19532"/>
                  </a:lnTo>
                  <a:lnTo>
                    <a:pt x="60350" y="24320"/>
                  </a:lnTo>
                  <a:lnTo>
                    <a:pt x="54787" y="28828"/>
                  </a:lnTo>
                  <a:lnTo>
                    <a:pt x="48971" y="33070"/>
                  </a:lnTo>
                  <a:lnTo>
                    <a:pt x="40335" y="22618"/>
                  </a:lnTo>
                  <a:close/>
                </a:path>
                <a:path w="91440" h="76200">
                  <a:moveTo>
                    <a:pt x="43789" y="63677"/>
                  </a:moveTo>
                  <a:lnTo>
                    <a:pt x="35610" y="66039"/>
                  </a:lnTo>
                  <a:lnTo>
                    <a:pt x="34709" y="62293"/>
                  </a:lnTo>
                  <a:lnTo>
                    <a:pt x="33578" y="58623"/>
                  </a:lnTo>
                  <a:lnTo>
                    <a:pt x="32257" y="55054"/>
                  </a:lnTo>
                  <a:lnTo>
                    <a:pt x="39700" y="52501"/>
                  </a:lnTo>
                  <a:lnTo>
                    <a:pt x="41338" y="56083"/>
                  </a:lnTo>
                  <a:lnTo>
                    <a:pt x="42697" y="59804"/>
                  </a:lnTo>
                  <a:lnTo>
                    <a:pt x="43789" y="63677"/>
                  </a:lnTo>
                  <a:close/>
                </a:path>
                <a:path w="91440" h="76200">
                  <a:moveTo>
                    <a:pt x="32981" y="50330"/>
                  </a:moveTo>
                  <a:lnTo>
                    <a:pt x="31978" y="48056"/>
                  </a:lnTo>
                  <a:lnTo>
                    <a:pt x="27889" y="48425"/>
                  </a:lnTo>
                  <a:lnTo>
                    <a:pt x="28625" y="71856"/>
                  </a:lnTo>
                  <a:lnTo>
                    <a:pt x="17360" y="72123"/>
                  </a:lnTo>
                  <a:lnTo>
                    <a:pt x="16903" y="49326"/>
                  </a:lnTo>
                  <a:lnTo>
                    <a:pt x="6997" y="49872"/>
                  </a:lnTo>
                  <a:lnTo>
                    <a:pt x="5270" y="38150"/>
                  </a:lnTo>
                  <a:lnTo>
                    <a:pt x="12090" y="29883"/>
                  </a:lnTo>
                  <a:lnTo>
                    <a:pt x="3911" y="18986"/>
                  </a:lnTo>
                  <a:lnTo>
                    <a:pt x="21437" y="1727"/>
                  </a:lnTo>
                  <a:lnTo>
                    <a:pt x="28346" y="9817"/>
                  </a:lnTo>
                  <a:lnTo>
                    <a:pt x="18262" y="19900"/>
                  </a:lnTo>
                  <a:lnTo>
                    <a:pt x="20167" y="22250"/>
                  </a:lnTo>
                  <a:lnTo>
                    <a:pt x="30441" y="12814"/>
                  </a:lnTo>
                  <a:lnTo>
                    <a:pt x="37528" y="21716"/>
                  </a:lnTo>
                  <a:lnTo>
                    <a:pt x="21539" y="37058"/>
                  </a:lnTo>
                  <a:lnTo>
                    <a:pt x="30530" y="36245"/>
                  </a:lnTo>
                  <a:lnTo>
                    <a:pt x="29705" y="33248"/>
                  </a:lnTo>
                  <a:lnTo>
                    <a:pt x="38341" y="30886"/>
                  </a:lnTo>
                  <a:lnTo>
                    <a:pt x="42608" y="47243"/>
                  </a:lnTo>
                  <a:lnTo>
                    <a:pt x="32981" y="50330"/>
                  </a:lnTo>
                  <a:close/>
                </a:path>
                <a:path w="91440" h="76200">
                  <a:moveTo>
                    <a:pt x="13715" y="56146"/>
                  </a:moveTo>
                  <a:lnTo>
                    <a:pt x="12572" y="60502"/>
                  </a:lnTo>
                  <a:lnTo>
                    <a:pt x="10756" y="64655"/>
                  </a:lnTo>
                  <a:lnTo>
                    <a:pt x="8267" y="68579"/>
                  </a:lnTo>
                  <a:lnTo>
                    <a:pt x="0" y="64223"/>
                  </a:lnTo>
                  <a:lnTo>
                    <a:pt x="2247" y="60655"/>
                  </a:lnTo>
                  <a:lnTo>
                    <a:pt x="4025" y="56895"/>
                  </a:lnTo>
                  <a:lnTo>
                    <a:pt x="5359" y="52958"/>
                  </a:lnTo>
                  <a:lnTo>
                    <a:pt x="13715" y="56146"/>
                  </a:lnTo>
                  <a:close/>
                </a:path>
              </a:pathLst>
            </a:custGeom>
            <a:ln w="109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5607" y="815479"/>
              <a:ext cx="69850" cy="73660"/>
            </a:xfrm>
            <a:custGeom>
              <a:avLst/>
              <a:gdLst/>
              <a:ahLst/>
              <a:cxnLst/>
              <a:rect l="l" t="t" r="r" b="b"/>
              <a:pathLst>
                <a:path w="69850" h="73659">
                  <a:moveTo>
                    <a:pt x="28435" y="44234"/>
                  </a:moveTo>
                  <a:lnTo>
                    <a:pt x="23332" y="48385"/>
                  </a:lnTo>
                  <a:lnTo>
                    <a:pt x="18102" y="52114"/>
                  </a:lnTo>
                  <a:lnTo>
                    <a:pt x="12745" y="55424"/>
                  </a:lnTo>
                  <a:lnTo>
                    <a:pt x="7264" y="58318"/>
                  </a:lnTo>
                  <a:lnTo>
                    <a:pt x="0" y="46227"/>
                  </a:lnTo>
                  <a:lnTo>
                    <a:pt x="6919" y="42274"/>
                  </a:lnTo>
                  <a:lnTo>
                    <a:pt x="13331" y="37672"/>
                  </a:lnTo>
                  <a:lnTo>
                    <a:pt x="19234" y="32420"/>
                  </a:lnTo>
                  <a:lnTo>
                    <a:pt x="24625" y="26517"/>
                  </a:lnTo>
                  <a:lnTo>
                    <a:pt x="4902" y="26606"/>
                  </a:lnTo>
                  <a:lnTo>
                    <a:pt x="4635" y="12255"/>
                  </a:lnTo>
                  <a:lnTo>
                    <a:pt x="26530" y="12166"/>
                  </a:lnTo>
                  <a:lnTo>
                    <a:pt x="26708" y="0"/>
                  </a:lnTo>
                  <a:lnTo>
                    <a:pt x="41147" y="88"/>
                  </a:lnTo>
                  <a:lnTo>
                    <a:pt x="41694" y="11899"/>
                  </a:lnTo>
                  <a:lnTo>
                    <a:pt x="63411" y="11899"/>
                  </a:lnTo>
                  <a:lnTo>
                    <a:pt x="63411" y="26060"/>
                  </a:lnTo>
                  <a:lnTo>
                    <a:pt x="43243" y="26428"/>
                  </a:lnTo>
                  <a:lnTo>
                    <a:pt x="49453" y="32358"/>
                  </a:lnTo>
                  <a:lnTo>
                    <a:pt x="55913" y="37785"/>
                  </a:lnTo>
                  <a:lnTo>
                    <a:pt x="62622" y="42712"/>
                  </a:lnTo>
                  <a:lnTo>
                    <a:pt x="69583" y="47142"/>
                  </a:lnTo>
                  <a:lnTo>
                    <a:pt x="61683" y="59042"/>
                  </a:lnTo>
                  <a:lnTo>
                    <a:pt x="56304" y="55672"/>
                  </a:lnTo>
                  <a:lnTo>
                    <a:pt x="50984" y="52020"/>
                  </a:lnTo>
                  <a:lnTo>
                    <a:pt x="45721" y="48085"/>
                  </a:lnTo>
                  <a:lnTo>
                    <a:pt x="40512" y="43865"/>
                  </a:lnTo>
                  <a:lnTo>
                    <a:pt x="40601" y="56045"/>
                  </a:lnTo>
                  <a:lnTo>
                    <a:pt x="49606" y="56133"/>
                  </a:lnTo>
                  <a:lnTo>
                    <a:pt x="49872" y="66217"/>
                  </a:lnTo>
                  <a:lnTo>
                    <a:pt x="40424" y="66395"/>
                  </a:lnTo>
                  <a:lnTo>
                    <a:pt x="40424" y="73482"/>
                  </a:lnTo>
                  <a:lnTo>
                    <a:pt x="28346" y="73482"/>
                  </a:lnTo>
                  <a:lnTo>
                    <a:pt x="28435" y="66484"/>
                  </a:lnTo>
                  <a:lnTo>
                    <a:pt x="18351" y="66763"/>
                  </a:lnTo>
                  <a:lnTo>
                    <a:pt x="18351" y="56502"/>
                  </a:lnTo>
                  <a:lnTo>
                    <a:pt x="28435" y="56222"/>
                  </a:lnTo>
                  <a:lnTo>
                    <a:pt x="28435" y="44234"/>
                  </a:lnTo>
                  <a:close/>
                </a:path>
              </a:pathLst>
            </a:custGeom>
            <a:ln w="109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6252" y="825190"/>
              <a:ext cx="41910" cy="58419"/>
            </a:xfrm>
            <a:custGeom>
              <a:avLst/>
              <a:gdLst/>
              <a:ahLst/>
              <a:cxnLst/>
              <a:rect l="l" t="t" r="r" b="b"/>
              <a:pathLst>
                <a:path w="41909" h="58419">
                  <a:moveTo>
                    <a:pt x="1904" y="47421"/>
                  </a:moveTo>
                  <a:lnTo>
                    <a:pt x="161" y="41072"/>
                  </a:lnTo>
                  <a:lnTo>
                    <a:pt x="474" y="35112"/>
                  </a:lnTo>
                  <a:lnTo>
                    <a:pt x="2842" y="29537"/>
                  </a:lnTo>
                  <a:lnTo>
                    <a:pt x="7264" y="24345"/>
                  </a:lnTo>
                  <a:lnTo>
                    <a:pt x="0" y="4813"/>
                  </a:lnTo>
                  <a:lnTo>
                    <a:pt x="12992" y="0"/>
                  </a:lnTo>
                  <a:lnTo>
                    <a:pt x="19164" y="16268"/>
                  </a:lnTo>
                  <a:lnTo>
                    <a:pt x="24193" y="13665"/>
                  </a:lnTo>
                  <a:lnTo>
                    <a:pt x="29463" y="11811"/>
                  </a:lnTo>
                  <a:lnTo>
                    <a:pt x="34975" y="10718"/>
                  </a:lnTo>
                  <a:lnTo>
                    <a:pt x="38239" y="22809"/>
                  </a:lnTo>
                  <a:lnTo>
                    <a:pt x="34302" y="24015"/>
                  </a:lnTo>
                  <a:lnTo>
                    <a:pt x="29641" y="26111"/>
                  </a:lnTo>
                  <a:lnTo>
                    <a:pt x="24256" y="29070"/>
                  </a:lnTo>
                  <a:lnTo>
                    <a:pt x="18859" y="32042"/>
                  </a:lnTo>
                  <a:lnTo>
                    <a:pt x="16382" y="35610"/>
                  </a:lnTo>
                  <a:lnTo>
                    <a:pt x="16802" y="39789"/>
                  </a:lnTo>
                  <a:lnTo>
                    <a:pt x="17525" y="41554"/>
                  </a:lnTo>
                  <a:lnTo>
                    <a:pt x="18846" y="42748"/>
                  </a:lnTo>
                  <a:lnTo>
                    <a:pt x="20751" y="43383"/>
                  </a:lnTo>
                  <a:lnTo>
                    <a:pt x="22656" y="44018"/>
                  </a:lnTo>
                  <a:lnTo>
                    <a:pt x="24549" y="44361"/>
                  </a:lnTo>
                  <a:lnTo>
                    <a:pt x="26428" y="44424"/>
                  </a:lnTo>
                  <a:lnTo>
                    <a:pt x="31343" y="44246"/>
                  </a:lnTo>
                  <a:lnTo>
                    <a:pt x="35572" y="43662"/>
                  </a:lnTo>
                  <a:lnTo>
                    <a:pt x="39154" y="42697"/>
                  </a:lnTo>
                  <a:lnTo>
                    <a:pt x="41782" y="55054"/>
                  </a:lnTo>
                  <a:lnTo>
                    <a:pt x="36512" y="57289"/>
                  </a:lnTo>
                  <a:lnTo>
                    <a:pt x="29565" y="58216"/>
                  </a:lnTo>
                  <a:lnTo>
                    <a:pt x="20942" y="57823"/>
                  </a:lnTo>
                  <a:lnTo>
                    <a:pt x="12306" y="57429"/>
                  </a:lnTo>
                  <a:lnTo>
                    <a:pt x="5956" y="53962"/>
                  </a:lnTo>
                  <a:lnTo>
                    <a:pt x="1904" y="47421"/>
                  </a:lnTo>
                  <a:close/>
                </a:path>
              </a:pathLst>
            </a:custGeom>
            <a:ln w="109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1455" y="817283"/>
              <a:ext cx="66040" cy="69850"/>
            </a:xfrm>
            <a:custGeom>
              <a:avLst/>
              <a:gdLst/>
              <a:ahLst/>
              <a:cxnLst/>
              <a:rect l="l" t="t" r="r" b="b"/>
              <a:pathLst>
                <a:path w="66040" h="69850">
                  <a:moveTo>
                    <a:pt x="40881" y="61506"/>
                  </a:moveTo>
                  <a:lnTo>
                    <a:pt x="35788" y="69595"/>
                  </a:lnTo>
                  <a:lnTo>
                    <a:pt x="24434" y="62776"/>
                  </a:lnTo>
                  <a:lnTo>
                    <a:pt x="29527" y="54787"/>
                  </a:lnTo>
                  <a:lnTo>
                    <a:pt x="40881" y="61506"/>
                  </a:lnTo>
                  <a:close/>
                </a:path>
                <a:path w="66040" h="69850">
                  <a:moveTo>
                    <a:pt x="0" y="55689"/>
                  </a:moveTo>
                  <a:lnTo>
                    <a:pt x="6533" y="49536"/>
                  </a:lnTo>
                  <a:lnTo>
                    <a:pt x="12150" y="43154"/>
                  </a:lnTo>
                  <a:lnTo>
                    <a:pt x="16848" y="36544"/>
                  </a:lnTo>
                  <a:lnTo>
                    <a:pt x="20624" y="29705"/>
                  </a:lnTo>
                  <a:lnTo>
                    <a:pt x="1358" y="29616"/>
                  </a:lnTo>
                  <a:lnTo>
                    <a:pt x="1358" y="14808"/>
                  </a:lnTo>
                  <a:lnTo>
                    <a:pt x="24079" y="14541"/>
                  </a:lnTo>
                  <a:lnTo>
                    <a:pt x="24434" y="0"/>
                  </a:lnTo>
                  <a:lnTo>
                    <a:pt x="39065" y="0"/>
                  </a:lnTo>
                  <a:lnTo>
                    <a:pt x="39331" y="14452"/>
                  </a:lnTo>
                  <a:lnTo>
                    <a:pt x="61595" y="14274"/>
                  </a:lnTo>
                  <a:lnTo>
                    <a:pt x="61595" y="29527"/>
                  </a:lnTo>
                  <a:lnTo>
                    <a:pt x="43154" y="29806"/>
                  </a:lnTo>
                  <a:lnTo>
                    <a:pt x="47278" y="36690"/>
                  </a:lnTo>
                  <a:lnTo>
                    <a:pt x="52393" y="43453"/>
                  </a:lnTo>
                  <a:lnTo>
                    <a:pt x="58499" y="50091"/>
                  </a:lnTo>
                  <a:lnTo>
                    <a:pt x="65595" y="56603"/>
                  </a:lnTo>
                  <a:lnTo>
                    <a:pt x="55778" y="67233"/>
                  </a:lnTo>
                  <a:lnTo>
                    <a:pt x="48951" y="61316"/>
                  </a:lnTo>
                  <a:lnTo>
                    <a:pt x="42738" y="55013"/>
                  </a:lnTo>
                  <a:lnTo>
                    <a:pt x="37140" y="48324"/>
                  </a:lnTo>
                  <a:lnTo>
                    <a:pt x="32156" y="41249"/>
                  </a:lnTo>
                  <a:lnTo>
                    <a:pt x="27251" y="48491"/>
                  </a:lnTo>
                  <a:lnTo>
                    <a:pt x="21983" y="55129"/>
                  </a:lnTo>
                  <a:lnTo>
                    <a:pt x="16354" y="61164"/>
                  </a:lnTo>
                  <a:lnTo>
                    <a:pt x="10363" y="66598"/>
                  </a:lnTo>
                  <a:lnTo>
                    <a:pt x="0" y="55689"/>
                  </a:lnTo>
                  <a:close/>
                </a:path>
              </a:pathLst>
            </a:custGeom>
            <a:ln w="109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7839" y="812293"/>
              <a:ext cx="88265" cy="80010"/>
            </a:xfrm>
            <a:custGeom>
              <a:avLst/>
              <a:gdLst/>
              <a:ahLst/>
              <a:cxnLst/>
              <a:rect l="l" t="t" r="r" b="b"/>
              <a:pathLst>
                <a:path w="88265" h="80009">
                  <a:moveTo>
                    <a:pt x="69583" y="22529"/>
                  </a:moveTo>
                  <a:lnTo>
                    <a:pt x="69672" y="17983"/>
                  </a:lnTo>
                  <a:lnTo>
                    <a:pt x="53771" y="17983"/>
                  </a:lnTo>
                  <a:lnTo>
                    <a:pt x="53873" y="22618"/>
                  </a:lnTo>
                  <a:lnTo>
                    <a:pt x="69583" y="22529"/>
                  </a:lnTo>
                  <a:close/>
                </a:path>
                <a:path w="88265" h="80009">
                  <a:moveTo>
                    <a:pt x="53505" y="8267"/>
                  </a:moveTo>
                  <a:lnTo>
                    <a:pt x="53505" y="12268"/>
                  </a:lnTo>
                  <a:lnTo>
                    <a:pt x="69583" y="12268"/>
                  </a:lnTo>
                  <a:lnTo>
                    <a:pt x="69761" y="8089"/>
                  </a:lnTo>
                  <a:lnTo>
                    <a:pt x="53505" y="8267"/>
                  </a:lnTo>
                  <a:close/>
                </a:path>
                <a:path w="88265" h="80009">
                  <a:moveTo>
                    <a:pt x="43878" y="30886"/>
                  </a:moveTo>
                  <a:lnTo>
                    <a:pt x="43510" y="0"/>
                  </a:lnTo>
                  <a:lnTo>
                    <a:pt x="79755" y="0"/>
                  </a:lnTo>
                  <a:lnTo>
                    <a:pt x="79755" y="31064"/>
                  </a:lnTo>
                  <a:lnTo>
                    <a:pt x="43878" y="30886"/>
                  </a:lnTo>
                  <a:close/>
                </a:path>
                <a:path w="88265" h="80009">
                  <a:moveTo>
                    <a:pt x="37426" y="46240"/>
                  </a:moveTo>
                  <a:lnTo>
                    <a:pt x="37147" y="34798"/>
                  </a:lnTo>
                  <a:lnTo>
                    <a:pt x="87655" y="33972"/>
                  </a:lnTo>
                  <a:lnTo>
                    <a:pt x="87566" y="45059"/>
                  </a:lnTo>
                  <a:lnTo>
                    <a:pt x="54863" y="45415"/>
                  </a:lnTo>
                  <a:lnTo>
                    <a:pt x="54686" y="46570"/>
                  </a:lnTo>
                  <a:lnTo>
                    <a:pt x="54470" y="47752"/>
                  </a:lnTo>
                  <a:lnTo>
                    <a:pt x="54228" y="48958"/>
                  </a:lnTo>
                  <a:lnTo>
                    <a:pt x="85394" y="49237"/>
                  </a:lnTo>
                  <a:lnTo>
                    <a:pt x="85046" y="57022"/>
                  </a:lnTo>
                  <a:lnTo>
                    <a:pt x="84097" y="64658"/>
                  </a:lnTo>
                  <a:lnTo>
                    <a:pt x="82546" y="72147"/>
                  </a:lnTo>
                  <a:lnTo>
                    <a:pt x="80390" y="79489"/>
                  </a:lnTo>
                  <a:lnTo>
                    <a:pt x="68033" y="77216"/>
                  </a:lnTo>
                  <a:lnTo>
                    <a:pt x="69583" y="71310"/>
                  </a:lnTo>
                  <a:lnTo>
                    <a:pt x="72212" y="71132"/>
                  </a:lnTo>
                  <a:lnTo>
                    <a:pt x="73672" y="67259"/>
                  </a:lnTo>
                  <a:lnTo>
                    <a:pt x="74371" y="63284"/>
                  </a:lnTo>
                  <a:lnTo>
                    <a:pt x="74307" y="59232"/>
                  </a:lnTo>
                  <a:lnTo>
                    <a:pt x="70853" y="59232"/>
                  </a:lnTo>
                  <a:lnTo>
                    <a:pt x="69519" y="65773"/>
                  </a:lnTo>
                  <a:lnTo>
                    <a:pt x="67068" y="71894"/>
                  </a:lnTo>
                  <a:lnTo>
                    <a:pt x="63499" y="77584"/>
                  </a:lnTo>
                  <a:lnTo>
                    <a:pt x="56959" y="74587"/>
                  </a:lnTo>
                  <a:lnTo>
                    <a:pt x="60159" y="69799"/>
                  </a:lnTo>
                  <a:lnTo>
                    <a:pt x="62318" y="64617"/>
                  </a:lnTo>
                  <a:lnTo>
                    <a:pt x="63411" y="59042"/>
                  </a:lnTo>
                  <a:lnTo>
                    <a:pt x="60947" y="59042"/>
                  </a:lnTo>
                  <a:lnTo>
                    <a:pt x="59194" y="65405"/>
                  </a:lnTo>
                  <a:lnTo>
                    <a:pt x="56286" y="71247"/>
                  </a:lnTo>
                  <a:lnTo>
                    <a:pt x="52235" y="76581"/>
                  </a:lnTo>
                  <a:lnTo>
                    <a:pt x="45961" y="72491"/>
                  </a:lnTo>
                  <a:lnTo>
                    <a:pt x="49047" y="68249"/>
                  </a:lnTo>
                  <a:lnTo>
                    <a:pt x="51384" y="63741"/>
                  </a:lnTo>
                  <a:lnTo>
                    <a:pt x="52958" y="58953"/>
                  </a:lnTo>
                  <a:lnTo>
                    <a:pt x="49961" y="58953"/>
                  </a:lnTo>
                  <a:lnTo>
                    <a:pt x="48145" y="63017"/>
                  </a:lnTo>
                  <a:lnTo>
                    <a:pt x="45745" y="66865"/>
                  </a:lnTo>
                  <a:lnTo>
                    <a:pt x="42786" y="70497"/>
                  </a:lnTo>
                  <a:lnTo>
                    <a:pt x="34429" y="64947"/>
                  </a:lnTo>
                  <a:lnTo>
                    <a:pt x="39395" y="59194"/>
                  </a:lnTo>
                  <a:lnTo>
                    <a:pt x="42608" y="52908"/>
                  </a:lnTo>
                  <a:lnTo>
                    <a:pt x="44056" y="46062"/>
                  </a:lnTo>
                  <a:lnTo>
                    <a:pt x="37426" y="46240"/>
                  </a:lnTo>
                  <a:close/>
                </a:path>
                <a:path w="88265" h="80009">
                  <a:moveTo>
                    <a:pt x="17259" y="21082"/>
                  </a:moveTo>
                  <a:lnTo>
                    <a:pt x="12357" y="21082"/>
                  </a:lnTo>
                  <a:lnTo>
                    <a:pt x="12712" y="44970"/>
                  </a:lnTo>
                  <a:lnTo>
                    <a:pt x="14897" y="42964"/>
                  </a:lnTo>
                  <a:lnTo>
                    <a:pt x="15684" y="44119"/>
                  </a:lnTo>
                  <a:lnTo>
                    <a:pt x="16814" y="44983"/>
                  </a:lnTo>
                  <a:lnTo>
                    <a:pt x="18300" y="45554"/>
                  </a:lnTo>
                  <a:lnTo>
                    <a:pt x="19786" y="46139"/>
                  </a:lnTo>
                  <a:lnTo>
                    <a:pt x="20764" y="45516"/>
                  </a:lnTo>
                  <a:lnTo>
                    <a:pt x="21259" y="43700"/>
                  </a:lnTo>
                  <a:lnTo>
                    <a:pt x="21259" y="39154"/>
                  </a:lnTo>
                  <a:lnTo>
                    <a:pt x="19583" y="35394"/>
                  </a:lnTo>
                  <a:lnTo>
                    <a:pt x="16255" y="32435"/>
                  </a:lnTo>
                  <a:lnTo>
                    <a:pt x="17259" y="21082"/>
                  </a:lnTo>
                  <a:close/>
                </a:path>
                <a:path w="88265" h="80009">
                  <a:moveTo>
                    <a:pt x="12623" y="73583"/>
                  </a:moveTo>
                  <a:lnTo>
                    <a:pt x="546" y="73761"/>
                  </a:lnTo>
                  <a:lnTo>
                    <a:pt x="0" y="7353"/>
                  </a:lnTo>
                  <a:lnTo>
                    <a:pt x="30886" y="7264"/>
                  </a:lnTo>
                  <a:lnTo>
                    <a:pt x="28155" y="29248"/>
                  </a:lnTo>
                  <a:lnTo>
                    <a:pt x="31127" y="33070"/>
                  </a:lnTo>
                  <a:lnTo>
                    <a:pt x="32626" y="37376"/>
                  </a:lnTo>
                  <a:lnTo>
                    <a:pt x="32651" y="42202"/>
                  </a:lnTo>
                  <a:lnTo>
                    <a:pt x="32689" y="47015"/>
                  </a:lnTo>
                  <a:lnTo>
                    <a:pt x="19977" y="57365"/>
                  </a:lnTo>
                  <a:lnTo>
                    <a:pt x="17259" y="57581"/>
                  </a:lnTo>
                  <a:lnTo>
                    <a:pt x="14770" y="57048"/>
                  </a:lnTo>
                  <a:lnTo>
                    <a:pt x="12534" y="55778"/>
                  </a:lnTo>
                  <a:lnTo>
                    <a:pt x="12623" y="73583"/>
                  </a:lnTo>
                  <a:close/>
                </a:path>
              </a:pathLst>
            </a:custGeom>
            <a:ln w="109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4833" y="831184"/>
              <a:ext cx="60325" cy="50165"/>
            </a:xfrm>
            <a:custGeom>
              <a:avLst/>
              <a:gdLst/>
              <a:ahLst/>
              <a:cxnLst/>
              <a:rect l="l" t="t" r="r" b="b"/>
              <a:pathLst>
                <a:path w="60325" h="50165">
                  <a:moveTo>
                    <a:pt x="15811" y="33705"/>
                  </a:moveTo>
                  <a:lnTo>
                    <a:pt x="18110" y="33705"/>
                  </a:lnTo>
                  <a:lnTo>
                    <a:pt x="20116" y="31965"/>
                  </a:lnTo>
                  <a:lnTo>
                    <a:pt x="21805" y="28486"/>
                  </a:lnTo>
                  <a:lnTo>
                    <a:pt x="23495" y="25006"/>
                  </a:lnTo>
                  <a:lnTo>
                    <a:pt x="24587" y="20078"/>
                  </a:lnTo>
                  <a:lnTo>
                    <a:pt x="25082" y="13715"/>
                  </a:lnTo>
                  <a:lnTo>
                    <a:pt x="22720" y="13665"/>
                  </a:lnTo>
                  <a:lnTo>
                    <a:pt x="12992" y="23355"/>
                  </a:lnTo>
                  <a:lnTo>
                    <a:pt x="12331" y="25171"/>
                  </a:lnTo>
                  <a:lnTo>
                    <a:pt x="12268" y="27343"/>
                  </a:lnTo>
                  <a:lnTo>
                    <a:pt x="12814" y="29895"/>
                  </a:lnTo>
                  <a:lnTo>
                    <a:pt x="13360" y="32435"/>
                  </a:lnTo>
                  <a:lnTo>
                    <a:pt x="14363" y="33705"/>
                  </a:lnTo>
                  <a:lnTo>
                    <a:pt x="15811" y="33705"/>
                  </a:lnTo>
                  <a:close/>
                </a:path>
                <a:path w="60325" h="50165">
                  <a:moveTo>
                    <a:pt x="29527" y="0"/>
                  </a:moveTo>
                  <a:lnTo>
                    <a:pt x="38798" y="0"/>
                  </a:lnTo>
                  <a:lnTo>
                    <a:pt x="46177" y="2489"/>
                  </a:lnTo>
                  <a:lnTo>
                    <a:pt x="51689" y="7454"/>
                  </a:lnTo>
                  <a:lnTo>
                    <a:pt x="57200" y="12420"/>
                  </a:lnTo>
                  <a:lnTo>
                    <a:pt x="59956" y="18110"/>
                  </a:lnTo>
                  <a:lnTo>
                    <a:pt x="59956" y="24536"/>
                  </a:lnTo>
                  <a:lnTo>
                    <a:pt x="59956" y="29375"/>
                  </a:lnTo>
                  <a:lnTo>
                    <a:pt x="51142" y="49606"/>
                  </a:lnTo>
                  <a:lnTo>
                    <a:pt x="38887" y="43700"/>
                  </a:lnTo>
                  <a:lnTo>
                    <a:pt x="43065" y="38125"/>
                  </a:lnTo>
                  <a:lnTo>
                    <a:pt x="45135" y="32245"/>
                  </a:lnTo>
                  <a:lnTo>
                    <a:pt x="45110" y="26034"/>
                  </a:lnTo>
                  <a:lnTo>
                    <a:pt x="45072" y="19824"/>
                  </a:lnTo>
                  <a:lnTo>
                    <a:pt x="41948" y="16141"/>
                  </a:lnTo>
                  <a:lnTo>
                    <a:pt x="35712" y="14998"/>
                  </a:lnTo>
                  <a:lnTo>
                    <a:pt x="35102" y="25234"/>
                  </a:lnTo>
                  <a:lnTo>
                    <a:pt x="32905" y="33007"/>
                  </a:lnTo>
                  <a:lnTo>
                    <a:pt x="29121" y="38341"/>
                  </a:lnTo>
                  <a:lnTo>
                    <a:pt x="25336" y="43675"/>
                  </a:lnTo>
                  <a:lnTo>
                    <a:pt x="21259" y="46329"/>
                  </a:lnTo>
                  <a:lnTo>
                    <a:pt x="16903" y="46329"/>
                  </a:lnTo>
                  <a:lnTo>
                    <a:pt x="11328" y="46329"/>
                  </a:lnTo>
                  <a:lnTo>
                    <a:pt x="7124" y="44703"/>
                  </a:lnTo>
                  <a:lnTo>
                    <a:pt x="4279" y="41427"/>
                  </a:lnTo>
                  <a:lnTo>
                    <a:pt x="1422" y="38163"/>
                  </a:lnTo>
                  <a:lnTo>
                    <a:pt x="0" y="33312"/>
                  </a:lnTo>
                  <a:lnTo>
                    <a:pt x="0" y="26898"/>
                  </a:lnTo>
                  <a:lnTo>
                    <a:pt x="0" y="19329"/>
                  </a:lnTo>
                  <a:lnTo>
                    <a:pt x="2882" y="12953"/>
                  </a:lnTo>
                  <a:lnTo>
                    <a:pt x="8636" y="7772"/>
                  </a:lnTo>
                  <a:lnTo>
                    <a:pt x="14389" y="2590"/>
                  </a:lnTo>
                  <a:lnTo>
                    <a:pt x="21348" y="0"/>
                  </a:lnTo>
                  <a:lnTo>
                    <a:pt x="29527" y="0"/>
                  </a:lnTo>
                  <a:close/>
                </a:path>
              </a:pathLst>
            </a:custGeom>
            <a:ln w="109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3589" y="806475"/>
              <a:ext cx="159385" cy="86995"/>
            </a:xfrm>
            <a:custGeom>
              <a:avLst/>
              <a:gdLst/>
              <a:ahLst/>
              <a:cxnLst/>
              <a:rect l="l" t="t" r="r" b="b"/>
              <a:pathLst>
                <a:path w="159384" h="86994">
                  <a:moveTo>
                    <a:pt x="53416" y="28346"/>
                  </a:moveTo>
                  <a:lnTo>
                    <a:pt x="69126" y="28346"/>
                  </a:lnTo>
                  <a:lnTo>
                    <a:pt x="69126" y="19710"/>
                  </a:lnTo>
                  <a:lnTo>
                    <a:pt x="53416" y="19710"/>
                  </a:lnTo>
                  <a:lnTo>
                    <a:pt x="53416" y="28346"/>
                  </a:lnTo>
                  <a:close/>
                </a:path>
                <a:path w="159384" h="86994">
                  <a:moveTo>
                    <a:pt x="70396" y="54965"/>
                  </a:moveTo>
                  <a:lnTo>
                    <a:pt x="74460" y="59143"/>
                  </a:lnTo>
                  <a:lnTo>
                    <a:pt x="79819" y="63195"/>
                  </a:lnTo>
                  <a:lnTo>
                    <a:pt x="86474" y="67132"/>
                  </a:lnTo>
                  <a:lnTo>
                    <a:pt x="79667" y="77304"/>
                  </a:lnTo>
                  <a:lnTo>
                    <a:pt x="75247" y="74587"/>
                  </a:lnTo>
                  <a:lnTo>
                    <a:pt x="71069" y="71564"/>
                  </a:lnTo>
                  <a:lnTo>
                    <a:pt x="67132" y="68224"/>
                  </a:lnTo>
                  <a:lnTo>
                    <a:pt x="67310" y="81216"/>
                  </a:lnTo>
                  <a:lnTo>
                    <a:pt x="55041" y="81216"/>
                  </a:lnTo>
                  <a:lnTo>
                    <a:pt x="55143" y="68592"/>
                  </a:lnTo>
                  <a:lnTo>
                    <a:pt x="51193" y="71805"/>
                  </a:lnTo>
                  <a:lnTo>
                    <a:pt x="46812" y="74523"/>
                  </a:lnTo>
                  <a:lnTo>
                    <a:pt x="41960" y="76771"/>
                  </a:lnTo>
                  <a:lnTo>
                    <a:pt x="36156" y="66865"/>
                  </a:lnTo>
                  <a:lnTo>
                    <a:pt x="42506" y="63233"/>
                  </a:lnTo>
                  <a:lnTo>
                    <a:pt x="47713" y="59270"/>
                  </a:lnTo>
                  <a:lnTo>
                    <a:pt x="51777" y="54965"/>
                  </a:lnTo>
                  <a:lnTo>
                    <a:pt x="38328" y="54787"/>
                  </a:lnTo>
                  <a:lnTo>
                    <a:pt x="38328" y="43421"/>
                  </a:lnTo>
                  <a:lnTo>
                    <a:pt x="55321" y="43421"/>
                  </a:lnTo>
                  <a:lnTo>
                    <a:pt x="55410" y="38163"/>
                  </a:lnTo>
                  <a:lnTo>
                    <a:pt x="42875" y="38163"/>
                  </a:lnTo>
                  <a:lnTo>
                    <a:pt x="42875" y="9537"/>
                  </a:lnTo>
                  <a:lnTo>
                    <a:pt x="79933" y="9537"/>
                  </a:lnTo>
                  <a:lnTo>
                    <a:pt x="79933" y="37973"/>
                  </a:lnTo>
                  <a:lnTo>
                    <a:pt x="67487" y="38163"/>
                  </a:lnTo>
                  <a:lnTo>
                    <a:pt x="67487" y="43421"/>
                  </a:lnTo>
                  <a:lnTo>
                    <a:pt x="83566" y="43611"/>
                  </a:lnTo>
                  <a:lnTo>
                    <a:pt x="83566" y="54597"/>
                  </a:lnTo>
                  <a:lnTo>
                    <a:pt x="70396" y="54965"/>
                  </a:lnTo>
                  <a:close/>
                </a:path>
                <a:path w="159384" h="86994">
                  <a:moveTo>
                    <a:pt x="13716" y="50063"/>
                  </a:moveTo>
                  <a:lnTo>
                    <a:pt x="12141" y="51689"/>
                  </a:lnTo>
                  <a:lnTo>
                    <a:pt x="10477" y="53238"/>
                  </a:lnTo>
                  <a:lnTo>
                    <a:pt x="8712" y="54686"/>
                  </a:lnTo>
                  <a:lnTo>
                    <a:pt x="0" y="43421"/>
                  </a:lnTo>
                  <a:lnTo>
                    <a:pt x="6703" y="36763"/>
                  </a:lnTo>
                  <a:lnTo>
                    <a:pt x="12736" y="29592"/>
                  </a:lnTo>
                  <a:lnTo>
                    <a:pt x="18100" y="21909"/>
                  </a:lnTo>
                  <a:lnTo>
                    <a:pt x="22796" y="13716"/>
                  </a:lnTo>
                  <a:lnTo>
                    <a:pt x="35242" y="20904"/>
                  </a:lnTo>
                  <a:lnTo>
                    <a:pt x="33426" y="25806"/>
                  </a:lnTo>
                  <a:lnTo>
                    <a:pt x="30975" y="30441"/>
                  </a:lnTo>
                  <a:lnTo>
                    <a:pt x="27889" y="34798"/>
                  </a:lnTo>
                  <a:lnTo>
                    <a:pt x="27889" y="75488"/>
                  </a:lnTo>
                  <a:lnTo>
                    <a:pt x="13716" y="75679"/>
                  </a:lnTo>
                  <a:lnTo>
                    <a:pt x="13716" y="50063"/>
                  </a:lnTo>
                  <a:close/>
                </a:path>
                <a:path w="159384" h="86994">
                  <a:moveTo>
                    <a:pt x="122974" y="58864"/>
                  </a:moveTo>
                  <a:lnTo>
                    <a:pt x="141147" y="58864"/>
                  </a:lnTo>
                  <a:lnTo>
                    <a:pt x="141147" y="53771"/>
                  </a:lnTo>
                  <a:lnTo>
                    <a:pt x="122974" y="53771"/>
                  </a:lnTo>
                  <a:lnTo>
                    <a:pt x="122974" y="58864"/>
                  </a:lnTo>
                  <a:close/>
                </a:path>
                <a:path w="159384" h="86994">
                  <a:moveTo>
                    <a:pt x="141058" y="69494"/>
                  </a:moveTo>
                  <a:lnTo>
                    <a:pt x="141147" y="64871"/>
                  </a:lnTo>
                  <a:lnTo>
                    <a:pt x="122974" y="64871"/>
                  </a:lnTo>
                  <a:lnTo>
                    <a:pt x="122885" y="69494"/>
                  </a:lnTo>
                  <a:lnTo>
                    <a:pt x="141058" y="69494"/>
                  </a:lnTo>
                  <a:close/>
                </a:path>
                <a:path w="159384" h="86994">
                  <a:moveTo>
                    <a:pt x="136144" y="78854"/>
                  </a:moveTo>
                  <a:lnTo>
                    <a:pt x="141058" y="78219"/>
                  </a:lnTo>
                  <a:lnTo>
                    <a:pt x="141147" y="75768"/>
                  </a:lnTo>
                  <a:lnTo>
                    <a:pt x="122974" y="75768"/>
                  </a:lnTo>
                  <a:lnTo>
                    <a:pt x="122707" y="86309"/>
                  </a:lnTo>
                  <a:lnTo>
                    <a:pt x="112166" y="86309"/>
                  </a:lnTo>
                  <a:lnTo>
                    <a:pt x="111988" y="44335"/>
                  </a:lnTo>
                  <a:lnTo>
                    <a:pt x="152412" y="44335"/>
                  </a:lnTo>
                  <a:lnTo>
                    <a:pt x="152044" y="86487"/>
                  </a:lnTo>
                  <a:lnTo>
                    <a:pt x="136245" y="86207"/>
                  </a:lnTo>
                  <a:lnTo>
                    <a:pt x="136144" y="78854"/>
                  </a:lnTo>
                  <a:close/>
                </a:path>
                <a:path w="159384" h="86994">
                  <a:moveTo>
                    <a:pt x="158775" y="18630"/>
                  </a:moveTo>
                  <a:lnTo>
                    <a:pt x="129971" y="19532"/>
                  </a:lnTo>
                  <a:lnTo>
                    <a:pt x="124434" y="27800"/>
                  </a:lnTo>
                  <a:lnTo>
                    <a:pt x="141605" y="26708"/>
                  </a:lnTo>
                  <a:lnTo>
                    <a:pt x="141058" y="23710"/>
                  </a:lnTo>
                  <a:lnTo>
                    <a:pt x="150774" y="20993"/>
                  </a:lnTo>
                  <a:lnTo>
                    <a:pt x="157594" y="37249"/>
                  </a:lnTo>
                  <a:lnTo>
                    <a:pt x="146875" y="41249"/>
                  </a:lnTo>
                  <a:lnTo>
                    <a:pt x="144957" y="37617"/>
                  </a:lnTo>
                  <a:lnTo>
                    <a:pt x="110807" y="40157"/>
                  </a:lnTo>
                  <a:lnTo>
                    <a:pt x="107988" y="32435"/>
                  </a:lnTo>
                  <a:lnTo>
                    <a:pt x="116344" y="19532"/>
                  </a:lnTo>
                  <a:lnTo>
                    <a:pt x="104622" y="19812"/>
                  </a:lnTo>
                  <a:lnTo>
                    <a:pt x="104533" y="5816"/>
                  </a:lnTo>
                  <a:lnTo>
                    <a:pt x="124790" y="5638"/>
                  </a:lnTo>
                  <a:lnTo>
                    <a:pt x="125069" y="190"/>
                  </a:lnTo>
                  <a:lnTo>
                    <a:pt x="138506" y="0"/>
                  </a:lnTo>
                  <a:lnTo>
                    <a:pt x="138607" y="5270"/>
                  </a:lnTo>
                  <a:lnTo>
                    <a:pt x="158584" y="5359"/>
                  </a:lnTo>
                  <a:lnTo>
                    <a:pt x="158775" y="18630"/>
                  </a:lnTo>
                  <a:close/>
                </a:path>
              </a:pathLst>
            </a:custGeom>
            <a:ln w="109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61686" y="810300"/>
              <a:ext cx="84455" cy="82550"/>
            </a:xfrm>
            <a:custGeom>
              <a:avLst/>
              <a:gdLst/>
              <a:ahLst/>
              <a:cxnLst/>
              <a:rect l="l" t="t" r="r" b="b"/>
              <a:pathLst>
                <a:path w="84455" h="82550">
                  <a:moveTo>
                    <a:pt x="62687" y="59677"/>
                  </a:moveTo>
                  <a:lnTo>
                    <a:pt x="62318" y="60350"/>
                  </a:lnTo>
                  <a:lnTo>
                    <a:pt x="61925" y="61036"/>
                  </a:lnTo>
                  <a:lnTo>
                    <a:pt x="61506" y="61772"/>
                  </a:lnTo>
                  <a:lnTo>
                    <a:pt x="62649" y="62433"/>
                  </a:lnTo>
                  <a:lnTo>
                    <a:pt x="63868" y="63068"/>
                  </a:lnTo>
                  <a:lnTo>
                    <a:pt x="65138" y="63677"/>
                  </a:lnTo>
                  <a:lnTo>
                    <a:pt x="61683" y="69037"/>
                  </a:lnTo>
                  <a:lnTo>
                    <a:pt x="57327" y="67094"/>
                  </a:lnTo>
                  <a:lnTo>
                    <a:pt x="53454" y="64490"/>
                  </a:lnTo>
                  <a:lnTo>
                    <a:pt x="50063" y="61226"/>
                  </a:lnTo>
                  <a:lnTo>
                    <a:pt x="54330" y="56502"/>
                  </a:lnTo>
                  <a:lnTo>
                    <a:pt x="55359" y="57289"/>
                  </a:lnTo>
                  <a:lnTo>
                    <a:pt x="56388" y="58127"/>
                  </a:lnTo>
                  <a:lnTo>
                    <a:pt x="57416" y="59042"/>
                  </a:lnTo>
                  <a:lnTo>
                    <a:pt x="57835" y="58432"/>
                  </a:lnTo>
                  <a:lnTo>
                    <a:pt x="58204" y="57797"/>
                  </a:lnTo>
                  <a:lnTo>
                    <a:pt x="58508" y="57137"/>
                  </a:lnTo>
                  <a:lnTo>
                    <a:pt x="62687" y="59677"/>
                  </a:lnTo>
                  <a:close/>
                </a:path>
                <a:path w="84455" h="82550">
                  <a:moveTo>
                    <a:pt x="35255" y="49593"/>
                  </a:moveTo>
                  <a:lnTo>
                    <a:pt x="49428" y="49593"/>
                  </a:lnTo>
                  <a:lnTo>
                    <a:pt x="49428" y="44691"/>
                  </a:lnTo>
                  <a:lnTo>
                    <a:pt x="35433" y="44691"/>
                  </a:lnTo>
                  <a:lnTo>
                    <a:pt x="35255" y="49593"/>
                  </a:lnTo>
                  <a:close/>
                </a:path>
                <a:path w="84455" h="82550">
                  <a:moveTo>
                    <a:pt x="57696" y="38417"/>
                  </a:moveTo>
                  <a:lnTo>
                    <a:pt x="57696" y="55410"/>
                  </a:lnTo>
                  <a:lnTo>
                    <a:pt x="49149" y="55587"/>
                  </a:lnTo>
                  <a:lnTo>
                    <a:pt x="48666" y="56375"/>
                  </a:lnTo>
                  <a:lnTo>
                    <a:pt x="48209" y="57200"/>
                  </a:lnTo>
                  <a:lnTo>
                    <a:pt x="47790" y="58038"/>
                  </a:lnTo>
                  <a:lnTo>
                    <a:pt x="47612" y="68948"/>
                  </a:lnTo>
                  <a:lnTo>
                    <a:pt x="38252" y="68948"/>
                  </a:lnTo>
                  <a:lnTo>
                    <a:pt x="38252" y="62953"/>
                  </a:lnTo>
                  <a:lnTo>
                    <a:pt x="35217" y="65252"/>
                  </a:lnTo>
                  <a:lnTo>
                    <a:pt x="31889" y="67030"/>
                  </a:lnTo>
                  <a:lnTo>
                    <a:pt x="28257" y="68313"/>
                  </a:lnTo>
                  <a:lnTo>
                    <a:pt x="24892" y="61226"/>
                  </a:lnTo>
                  <a:lnTo>
                    <a:pt x="28282" y="59829"/>
                  </a:lnTo>
                  <a:lnTo>
                    <a:pt x="31381" y="57886"/>
                  </a:lnTo>
                  <a:lnTo>
                    <a:pt x="34163" y="55410"/>
                  </a:lnTo>
                  <a:lnTo>
                    <a:pt x="26619" y="55041"/>
                  </a:lnTo>
                  <a:lnTo>
                    <a:pt x="26987" y="38417"/>
                  </a:lnTo>
                  <a:lnTo>
                    <a:pt x="57696" y="38417"/>
                  </a:lnTo>
                  <a:close/>
                </a:path>
                <a:path w="84455" h="82550">
                  <a:moveTo>
                    <a:pt x="62141" y="27698"/>
                  </a:moveTo>
                  <a:lnTo>
                    <a:pt x="62141" y="35966"/>
                  </a:lnTo>
                  <a:lnTo>
                    <a:pt x="23075" y="36144"/>
                  </a:lnTo>
                  <a:lnTo>
                    <a:pt x="23075" y="27698"/>
                  </a:lnTo>
                  <a:lnTo>
                    <a:pt x="37160" y="27698"/>
                  </a:lnTo>
                  <a:lnTo>
                    <a:pt x="37160" y="24612"/>
                  </a:lnTo>
                  <a:lnTo>
                    <a:pt x="29438" y="24612"/>
                  </a:lnTo>
                  <a:lnTo>
                    <a:pt x="29438" y="17068"/>
                  </a:lnTo>
                  <a:lnTo>
                    <a:pt x="37528" y="16802"/>
                  </a:lnTo>
                  <a:lnTo>
                    <a:pt x="37617" y="13893"/>
                  </a:lnTo>
                  <a:lnTo>
                    <a:pt x="45974" y="13715"/>
                  </a:lnTo>
                  <a:lnTo>
                    <a:pt x="46151" y="16802"/>
                  </a:lnTo>
                  <a:lnTo>
                    <a:pt x="55333" y="16713"/>
                  </a:lnTo>
                  <a:lnTo>
                    <a:pt x="55333" y="23888"/>
                  </a:lnTo>
                  <a:lnTo>
                    <a:pt x="46329" y="24244"/>
                  </a:lnTo>
                  <a:lnTo>
                    <a:pt x="46329" y="27698"/>
                  </a:lnTo>
                  <a:lnTo>
                    <a:pt x="62141" y="27698"/>
                  </a:lnTo>
                  <a:close/>
                </a:path>
                <a:path w="84455" h="82550">
                  <a:moveTo>
                    <a:pt x="13182" y="12166"/>
                  </a:moveTo>
                  <a:lnTo>
                    <a:pt x="12903" y="70675"/>
                  </a:lnTo>
                  <a:lnTo>
                    <a:pt x="71323" y="70675"/>
                  </a:lnTo>
                  <a:lnTo>
                    <a:pt x="71132" y="12166"/>
                  </a:lnTo>
                  <a:lnTo>
                    <a:pt x="13182" y="12166"/>
                  </a:lnTo>
                  <a:close/>
                </a:path>
                <a:path w="84455" h="82550">
                  <a:moveTo>
                    <a:pt x="0" y="82029"/>
                  </a:moveTo>
                  <a:lnTo>
                    <a:pt x="279" y="0"/>
                  </a:lnTo>
                  <a:lnTo>
                    <a:pt x="84035" y="0"/>
                  </a:lnTo>
                  <a:lnTo>
                    <a:pt x="83578" y="82029"/>
                  </a:lnTo>
                  <a:lnTo>
                    <a:pt x="0" y="82029"/>
                  </a:lnTo>
                  <a:close/>
                </a:path>
              </a:pathLst>
            </a:custGeom>
            <a:ln w="109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4695" y="811390"/>
              <a:ext cx="170815" cy="78105"/>
            </a:xfrm>
            <a:custGeom>
              <a:avLst/>
              <a:gdLst/>
              <a:ahLst/>
              <a:cxnLst/>
              <a:rect l="l" t="t" r="r" b="b"/>
              <a:pathLst>
                <a:path w="170815" h="78105">
                  <a:moveTo>
                    <a:pt x="13716" y="56146"/>
                  </a:moveTo>
                  <a:lnTo>
                    <a:pt x="5359" y="52959"/>
                  </a:lnTo>
                  <a:lnTo>
                    <a:pt x="4025" y="56896"/>
                  </a:lnTo>
                  <a:lnTo>
                    <a:pt x="2247" y="60655"/>
                  </a:lnTo>
                  <a:lnTo>
                    <a:pt x="0" y="64223"/>
                  </a:lnTo>
                  <a:lnTo>
                    <a:pt x="8267" y="68580"/>
                  </a:lnTo>
                  <a:lnTo>
                    <a:pt x="10756" y="64655"/>
                  </a:lnTo>
                  <a:lnTo>
                    <a:pt x="12573" y="60502"/>
                  </a:lnTo>
                  <a:lnTo>
                    <a:pt x="13716" y="56146"/>
                  </a:lnTo>
                  <a:close/>
                </a:path>
                <a:path w="170815" h="78105">
                  <a:moveTo>
                    <a:pt x="42608" y="47244"/>
                  </a:moveTo>
                  <a:lnTo>
                    <a:pt x="39941" y="37058"/>
                  </a:lnTo>
                  <a:lnTo>
                    <a:pt x="38341" y="30886"/>
                  </a:lnTo>
                  <a:lnTo>
                    <a:pt x="29705" y="33248"/>
                  </a:lnTo>
                  <a:lnTo>
                    <a:pt x="30530" y="36245"/>
                  </a:lnTo>
                  <a:lnTo>
                    <a:pt x="21539" y="37058"/>
                  </a:lnTo>
                  <a:lnTo>
                    <a:pt x="36969" y="22250"/>
                  </a:lnTo>
                  <a:lnTo>
                    <a:pt x="37528" y="21717"/>
                  </a:lnTo>
                  <a:lnTo>
                    <a:pt x="30441" y="12814"/>
                  </a:lnTo>
                  <a:lnTo>
                    <a:pt x="20167" y="22250"/>
                  </a:lnTo>
                  <a:lnTo>
                    <a:pt x="18262" y="19900"/>
                  </a:lnTo>
                  <a:lnTo>
                    <a:pt x="28346" y="9817"/>
                  </a:lnTo>
                  <a:lnTo>
                    <a:pt x="21437" y="1727"/>
                  </a:lnTo>
                  <a:lnTo>
                    <a:pt x="3911" y="18986"/>
                  </a:lnTo>
                  <a:lnTo>
                    <a:pt x="12090" y="29883"/>
                  </a:lnTo>
                  <a:lnTo>
                    <a:pt x="5270" y="38150"/>
                  </a:lnTo>
                  <a:lnTo>
                    <a:pt x="6997" y="49872"/>
                  </a:lnTo>
                  <a:lnTo>
                    <a:pt x="16903" y="49326"/>
                  </a:lnTo>
                  <a:lnTo>
                    <a:pt x="17360" y="72123"/>
                  </a:lnTo>
                  <a:lnTo>
                    <a:pt x="28625" y="71856"/>
                  </a:lnTo>
                  <a:lnTo>
                    <a:pt x="27914" y="49326"/>
                  </a:lnTo>
                  <a:lnTo>
                    <a:pt x="27889" y="48425"/>
                  </a:lnTo>
                  <a:lnTo>
                    <a:pt x="31978" y="48056"/>
                  </a:lnTo>
                  <a:lnTo>
                    <a:pt x="32981" y="50330"/>
                  </a:lnTo>
                  <a:lnTo>
                    <a:pt x="40068" y="48056"/>
                  </a:lnTo>
                  <a:lnTo>
                    <a:pt x="42608" y="47244"/>
                  </a:lnTo>
                  <a:close/>
                </a:path>
                <a:path w="170815" h="78105">
                  <a:moveTo>
                    <a:pt x="43789" y="63677"/>
                  </a:moveTo>
                  <a:lnTo>
                    <a:pt x="42646" y="59677"/>
                  </a:lnTo>
                  <a:lnTo>
                    <a:pt x="41338" y="56083"/>
                  </a:lnTo>
                  <a:lnTo>
                    <a:pt x="39700" y="52501"/>
                  </a:lnTo>
                  <a:lnTo>
                    <a:pt x="32258" y="55054"/>
                  </a:lnTo>
                  <a:lnTo>
                    <a:pt x="33578" y="58623"/>
                  </a:lnTo>
                  <a:lnTo>
                    <a:pt x="34747" y="62496"/>
                  </a:lnTo>
                  <a:lnTo>
                    <a:pt x="35610" y="66040"/>
                  </a:lnTo>
                  <a:lnTo>
                    <a:pt x="43789" y="63677"/>
                  </a:lnTo>
                  <a:close/>
                </a:path>
                <a:path w="170815" h="78105">
                  <a:moveTo>
                    <a:pt x="76581" y="40703"/>
                  </a:moveTo>
                  <a:lnTo>
                    <a:pt x="76403" y="32067"/>
                  </a:lnTo>
                  <a:lnTo>
                    <a:pt x="55511" y="32524"/>
                  </a:lnTo>
                  <a:lnTo>
                    <a:pt x="55778" y="41059"/>
                  </a:lnTo>
                  <a:lnTo>
                    <a:pt x="76581" y="40703"/>
                  </a:lnTo>
                  <a:close/>
                </a:path>
                <a:path w="170815" h="78105">
                  <a:moveTo>
                    <a:pt x="86029" y="73939"/>
                  </a:moveTo>
                  <a:lnTo>
                    <a:pt x="85610" y="72123"/>
                  </a:lnTo>
                  <a:lnTo>
                    <a:pt x="83743" y="63868"/>
                  </a:lnTo>
                  <a:lnTo>
                    <a:pt x="82397" y="57861"/>
                  </a:lnTo>
                  <a:lnTo>
                    <a:pt x="73583" y="59677"/>
                  </a:lnTo>
                  <a:lnTo>
                    <a:pt x="74041" y="62496"/>
                  </a:lnTo>
                  <a:lnTo>
                    <a:pt x="63411" y="63868"/>
                  </a:lnTo>
                  <a:lnTo>
                    <a:pt x="67678" y="56146"/>
                  </a:lnTo>
                  <a:lnTo>
                    <a:pt x="85940" y="55143"/>
                  </a:lnTo>
                  <a:lnTo>
                    <a:pt x="85674" y="44691"/>
                  </a:lnTo>
                  <a:lnTo>
                    <a:pt x="46786" y="45415"/>
                  </a:lnTo>
                  <a:lnTo>
                    <a:pt x="47066" y="56235"/>
                  </a:lnTo>
                  <a:lnTo>
                    <a:pt x="55422" y="56235"/>
                  </a:lnTo>
                  <a:lnTo>
                    <a:pt x="49326" y="66408"/>
                  </a:lnTo>
                  <a:lnTo>
                    <a:pt x="50609" y="74676"/>
                  </a:lnTo>
                  <a:lnTo>
                    <a:pt x="75590" y="72123"/>
                  </a:lnTo>
                  <a:lnTo>
                    <a:pt x="76403" y="76034"/>
                  </a:lnTo>
                  <a:lnTo>
                    <a:pt x="86029" y="73939"/>
                  </a:lnTo>
                  <a:close/>
                </a:path>
                <a:path w="170815" h="78105">
                  <a:moveTo>
                    <a:pt x="91122" y="20891"/>
                  </a:moveTo>
                  <a:lnTo>
                    <a:pt x="89154" y="19532"/>
                  </a:lnTo>
                  <a:lnTo>
                    <a:pt x="84201" y="16116"/>
                  </a:lnTo>
                  <a:lnTo>
                    <a:pt x="77533" y="11036"/>
                  </a:lnTo>
                  <a:lnTo>
                    <a:pt x="71120" y="5676"/>
                  </a:lnTo>
                  <a:lnTo>
                    <a:pt x="64960" y="0"/>
                  </a:lnTo>
                  <a:lnTo>
                    <a:pt x="59118" y="6019"/>
                  </a:lnTo>
                  <a:lnTo>
                    <a:pt x="53073" y="11785"/>
                  </a:lnTo>
                  <a:lnTo>
                    <a:pt x="46812" y="17322"/>
                  </a:lnTo>
                  <a:lnTo>
                    <a:pt x="40335" y="22618"/>
                  </a:lnTo>
                  <a:lnTo>
                    <a:pt x="48971" y="33070"/>
                  </a:lnTo>
                  <a:lnTo>
                    <a:pt x="54787" y="28829"/>
                  </a:lnTo>
                  <a:lnTo>
                    <a:pt x="60350" y="24320"/>
                  </a:lnTo>
                  <a:lnTo>
                    <a:pt x="65684" y="19532"/>
                  </a:lnTo>
                  <a:lnTo>
                    <a:pt x="71501" y="24079"/>
                  </a:lnTo>
                  <a:lnTo>
                    <a:pt x="77546" y="28308"/>
                  </a:lnTo>
                  <a:lnTo>
                    <a:pt x="83858" y="32245"/>
                  </a:lnTo>
                  <a:lnTo>
                    <a:pt x="91122" y="20891"/>
                  </a:lnTo>
                  <a:close/>
                </a:path>
                <a:path w="170815" h="78105">
                  <a:moveTo>
                    <a:pt x="170484" y="51231"/>
                  </a:moveTo>
                  <a:lnTo>
                    <a:pt x="163525" y="46812"/>
                  </a:lnTo>
                  <a:lnTo>
                    <a:pt x="156819" y="41884"/>
                  </a:lnTo>
                  <a:lnTo>
                    <a:pt x="150355" y="36449"/>
                  </a:lnTo>
                  <a:lnTo>
                    <a:pt x="144145" y="30518"/>
                  </a:lnTo>
                  <a:lnTo>
                    <a:pt x="164312" y="30149"/>
                  </a:lnTo>
                  <a:lnTo>
                    <a:pt x="164312" y="15989"/>
                  </a:lnTo>
                  <a:lnTo>
                    <a:pt x="142595" y="15989"/>
                  </a:lnTo>
                  <a:lnTo>
                    <a:pt x="142049" y="4178"/>
                  </a:lnTo>
                  <a:lnTo>
                    <a:pt x="127609" y="4089"/>
                  </a:lnTo>
                  <a:lnTo>
                    <a:pt x="127431" y="16256"/>
                  </a:lnTo>
                  <a:lnTo>
                    <a:pt x="105537" y="16344"/>
                  </a:lnTo>
                  <a:lnTo>
                    <a:pt x="105803" y="30695"/>
                  </a:lnTo>
                  <a:lnTo>
                    <a:pt x="125526" y="30607"/>
                  </a:lnTo>
                  <a:lnTo>
                    <a:pt x="120142" y="36512"/>
                  </a:lnTo>
                  <a:lnTo>
                    <a:pt x="114236" y="41770"/>
                  </a:lnTo>
                  <a:lnTo>
                    <a:pt x="107823" y="46367"/>
                  </a:lnTo>
                  <a:lnTo>
                    <a:pt x="100901" y="50317"/>
                  </a:lnTo>
                  <a:lnTo>
                    <a:pt x="108165" y="62407"/>
                  </a:lnTo>
                  <a:lnTo>
                    <a:pt x="113652" y="59524"/>
                  </a:lnTo>
                  <a:lnTo>
                    <a:pt x="119011" y="56210"/>
                  </a:lnTo>
                  <a:lnTo>
                    <a:pt x="124244" y="52476"/>
                  </a:lnTo>
                  <a:lnTo>
                    <a:pt x="129336" y="48323"/>
                  </a:lnTo>
                  <a:lnTo>
                    <a:pt x="129336" y="60312"/>
                  </a:lnTo>
                  <a:lnTo>
                    <a:pt x="119253" y="60591"/>
                  </a:lnTo>
                  <a:lnTo>
                    <a:pt x="119253" y="70853"/>
                  </a:lnTo>
                  <a:lnTo>
                    <a:pt x="129336" y="70573"/>
                  </a:lnTo>
                  <a:lnTo>
                    <a:pt x="129247" y="77571"/>
                  </a:lnTo>
                  <a:lnTo>
                    <a:pt x="141325" y="77571"/>
                  </a:lnTo>
                  <a:lnTo>
                    <a:pt x="141325" y="70485"/>
                  </a:lnTo>
                  <a:lnTo>
                    <a:pt x="150774" y="70307"/>
                  </a:lnTo>
                  <a:lnTo>
                    <a:pt x="150507" y="60223"/>
                  </a:lnTo>
                  <a:lnTo>
                    <a:pt x="141503" y="60134"/>
                  </a:lnTo>
                  <a:lnTo>
                    <a:pt x="141414" y="47955"/>
                  </a:lnTo>
                  <a:lnTo>
                    <a:pt x="146621" y="52184"/>
                  </a:lnTo>
                  <a:lnTo>
                    <a:pt x="151892" y="56121"/>
                  </a:lnTo>
                  <a:lnTo>
                    <a:pt x="157213" y="59766"/>
                  </a:lnTo>
                  <a:lnTo>
                    <a:pt x="162585" y="63131"/>
                  </a:lnTo>
                  <a:lnTo>
                    <a:pt x="170484" y="51231"/>
                  </a:lnTo>
                  <a:close/>
                </a:path>
              </a:pathLst>
            </a:custGeom>
            <a:solidFill>
              <a:srgbClr val="F38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6252" y="825190"/>
              <a:ext cx="41910" cy="58419"/>
            </a:xfrm>
            <a:custGeom>
              <a:avLst/>
              <a:gdLst/>
              <a:ahLst/>
              <a:cxnLst/>
              <a:rect l="l" t="t" r="r" b="b"/>
              <a:pathLst>
                <a:path w="41909" h="58419">
                  <a:moveTo>
                    <a:pt x="12992" y="0"/>
                  </a:moveTo>
                  <a:lnTo>
                    <a:pt x="0" y="4813"/>
                  </a:lnTo>
                  <a:lnTo>
                    <a:pt x="7264" y="24345"/>
                  </a:lnTo>
                  <a:lnTo>
                    <a:pt x="2842" y="29537"/>
                  </a:lnTo>
                  <a:lnTo>
                    <a:pt x="474" y="35112"/>
                  </a:lnTo>
                  <a:lnTo>
                    <a:pt x="161" y="41072"/>
                  </a:lnTo>
                  <a:lnTo>
                    <a:pt x="1904" y="47421"/>
                  </a:lnTo>
                  <a:lnTo>
                    <a:pt x="5956" y="53962"/>
                  </a:lnTo>
                  <a:lnTo>
                    <a:pt x="12306" y="57429"/>
                  </a:lnTo>
                  <a:lnTo>
                    <a:pt x="29565" y="58216"/>
                  </a:lnTo>
                  <a:lnTo>
                    <a:pt x="36512" y="57289"/>
                  </a:lnTo>
                  <a:lnTo>
                    <a:pt x="41782" y="55054"/>
                  </a:lnTo>
                  <a:lnTo>
                    <a:pt x="39154" y="42697"/>
                  </a:lnTo>
                  <a:lnTo>
                    <a:pt x="35572" y="43662"/>
                  </a:lnTo>
                  <a:lnTo>
                    <a:pt x="31343" y="44246"/>
                  </a:lnTo>
                  <a:lnTo>
                    <a:pt x="26428" y="44424"/>
                  </a:lnTo>
                  <a:lnTo>
                    <a:pt x="24549" y="44361"/>
                  </a:lnTo>
                  <a:lnTo>
                    <a:pt x="22656" y="44018"/>
                  </a:lnTo>
                  <a:lnTo>
                    <a:pt x="18846" y="42748"/>
                  </a:lnTo>
                  <a:lnTo>
                    <a:pt x="17525" y="41554"/>
                  </a:lnTo>
                  <a:lnTo>
                    <a:pt x="16802" y="39789"/>
                  </a:lnTo>
                  <a:lnTo>
                    <a:pt x="16382" y="35610"/>
                  </a:lnTo>
                  <a:lnTo>
                    <a:pt x="18859" y="32042"/>
                  </a:lnTo>
                  <a:lnTo>
                    <a:pt x="29641" y="26111"/>
                  </a:lnTo>
                  <a:lnTo>
                    <a:pt x="34302" y="24015"/>
                  </a:lnTo>
                  <a:lnTo>
                    <a:pt x="38239" y="22809"/>
                  </a:lnTo>
                  <a:lnTo>
                    <a:pt x="34975" y="10718"/>
                  </a:lnTo>
                  <a:lnTo>
                    <a:pt x="29463" y="11811"/>
                  </a:lnTo>
                  <a:lnTo>
                    <a:pt x="24193" y="13665"/>
                  </a:lnTo>
                  <a:lnTo>
                    <a:pt x="19164" y="16268"/>
                  </a:lnTo>
                  <a:lnTo>
                    <a:pt x="12992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1451" y="812304"/>
              <a:ext cx="164465" cy="80010"/>
            </a:xfrm>
            <a:custGeom>
              <a:avLst/>
              <a:gdLst/>
              <a:ahLst/>
              <a:cxnLst/>
              <a:rect l="l" t="t" r="r" b="b"/>
              <a:pathLst>
                <a:path w="164465" h="80009">
                  <a:moveTo>
                    <a:pt x="40881" y="66484"/>
                  </a:moveTo>
                  <a:lnTo>
                    <a:pt x="29527" y="59766"/>
                  </a:lnTo>
                  <a:lnTo>
                    <a:pt x="24434" y="67754"/>
                  </a:lnTo>
                  <a:lnTo>
                    <a:pt x="35788" y="74574"/>
                  </a:lnTo>
                  <a:lnTo>
                    <a:pt x="40881" y="66484"/>
                  </a:lnTo>
                  <a:close/>
                </a:path>
                <a:path w="164465" h="80009">
                  <a:moveTo>
                    <a:pt x="65595" y="61582"/>
                  </a:moveTo>
                  <a:lnTo>
                    <a:pt x="58496" y="55079"/>
                  </a:lnTo>
                  <a:lnTo>
                    <a:pt x="52387" y="48437"/>
                  </a:lnTo>
                  <a:lnTo>
                    <a:pt x="50723" y="46228"/>
                  </a:lnTo>
                  <a:lnTo>
                    <a:pt x="47282" y="41681"/>
                  </a:lnTo>
                  <a:lnTo>
                    <a:pt x="43154" y="34785"/>
                  </a:lnTo>
                  <a:lnTo>
                    <a:pt x="61595" y="34505"/>
                  </a:lnTo>
                  <a:lnTo>
                    <a:pt x="61595" y="19431"/>
                  </a:lnTo>
                  <a:lnTo>
                    <a:pt x="61595" y="19253"/>
                  </a:lnTo>
                  <a:lnTo>
                    <a:pt x="39331" y="19431"/>
                  </a:lnTo>
                  <a:lnTo>
                    <a:pt x="39065" y="4978"/>
                  </a:lnTo>
                  <a:lnTo>
                    <a:pt x="24434" y="4978"/>
                  </a:lnTo>
                  <a:lnTo>
                    <a:pt x="24079" y="19519"/>
                  </a:lnTo>
                  <a:lnTo>
                    <a:pt x="1358" y="19786"/>
                  </a:lnTo>
                  <a:lnTo>
                    <a:pt x="1358" y="34594"/>
                  </a:lnTo>
                  <a:lnTo>
                    <a:pt x="20624" y="34683"/>
                  </a:lnTo>
                  <a:lnTo>
                    <a:pt x="16840" y="41529"/>
                  </a:lnTo>
                  <a:lnTo>
                    <a:pt x="12153" y="48133"/>
                  </a:lnTo>
                  <a:lnTo>
                    <a:pt x="6527" y="54521"/>
                  </a:lnTo>
                  <a:lnTo>
                    <a:pt x="0" y="60667"/>
                  </a:lnTo>
                  <a:lnTo>
                    <a:pt x="10363" y="71577"/>
                  </a:lnTo>
                  <a:lnTo>
                    <a:pt x="16357" y="66154"/>
                  </a:lnTo>
                  <a:lnTo>
                    <a:pt x="22072" y="59994"/>
                  </a:lnTo>
                  <a:lnTo>
                    <a:pt x="27254" y="53479"/>
                  </a:lnTo>
                  <a:lnTo>
                    <a:pt x="32156" y="46228"/>
                  </a:lnTo>
                  <a:lnTo>
                    <a:pt x="37134" y="53314"/>
                  </a:lnTo>
                  <a:lnTo>
                    <a:pt x="42735" y="59994"/>
                  </a:lnTo>
                  <a:lnTo>
                    <a:pt x="48945" y="66306"/>
                  </a:lnTo>
                  <a:lnTo>
                    <a:pt x="55778" y="72212"/>
                  </a:lnTo>
                  <a:lnTo>
                    <a:pt x="65595" y="61582"/>
                  </a:lnTo>
                  <a:close/>
                </a:path>
                <a:path w="164465" h="80009">
                  <a:moveTo>
                    <a:pt x="109067" y="46139"/>
                  </a:moveTo>
                  <a:lnTo>
                    <a:pt x="109004" y="37376"/>
                  </a:lnTo>
                  <a:lnTo>
                    <a:pt x="107505" y="33070"/>
                  </a:lnTo>
                  <a:lnTo>
                    <a:pt x="104533" y="29248"/>
                  </a:lnTo>
                  <a:lnTo>
                    <a:pt x="105549" y="21082"/>
                  </a:lnTo>
                  <a:lnTo>
                    <a:pt x="107264" y="7264"/>
                  </a:lnTo>
                  <a:lnTo>
                    <a:pt x="97637" y="7302"/>
                  </a:lnTo>
                  <a:lnTo>
                    <a:pt x="97637" y="39154"/>
                  </a:lnTo>
                  <a:lnTo>
                    <a:pt x="97523" y="44119"/>
                  </a:lnTo>
                  <a:lnTo>
                    <a:pt x="97142" y="45516"/>
                  </a:lnTo>
                  <a:lnTo>
                    <a:pt x="96164" y="46139"/>
                  </a:lnTo>
                  <a:lnTo>
                    <a:pt x="93179" y="44970"/>
                  </a:lnTo>
                  <a:lnTo>
                    <a:pt x="92062" y="44119"/>
                  </a:lnTo>
                  <a:lnTo>
                    <a:pt x="91274" y="42964"/>
                  </a:lnTo>
                  <a:lnTo>
                    <a:pt x="89090" y="44970"/>
                  </a:lnTo>
                  <a:lnTo>
                    <a:pt x="88734" y="21082"/>
                  </a:lnTo>
                  <a:lnTo>
                    <a:pt x="93637" y="21082"/>
                  </a:lnTo>
                  <a:lnTo>
                    <a:pt x="92633" y="32435"/>
                  </a:lnTo>
                  <a:lnTo>
                    <a:pt x="95961" y="35394"/>
                  </a:lnTo>
                  <a:lnTo>
                    <a:pt x="97637" y="39154"/>
                  </a:lnTo>
                  <a:lnTo>
                    <a:pt x="97637" y="7302"/>
                  </a:lnTo>
                  <a:lnTo>
                    <a:pt x="76377" y="7353"/>
                  </a:lnTo>
                  <a:lnTo>
                    <a:pt x="76923" y="73761"/>
                  </a:lnTo>
                  <a:lnTo>
                    <a:pt x="89001" y="73583"/>
                  </a:lnTo>
                  <a:lnTo>
                    <a:pt x="88912" y="55778"/>
                  </a:lnTo>
                  <a:lnTo>
                    <a:pt x="91147" y="57048"/>
                  </a:lnTo>
                  <a:lnTo>
                    <a:pt x="93637" y="57581"/>
                  </a:lnTo>
                  <a:lnTo>
                    <a:pt x="99085" y="57162"/>
                  </a:lnTo>
                  <a:lnTo>
                    <a:pt x="101574" y="56324"/>
                  </a:lnTo>
                  <a:lnTo>
                    <a:pt x="102412" y="55778"/>
                  </a:lnTo>
                  <a:lnTo>
                    <a:pt x="103809" y="54864"/>
                  </a:lnTo>
                  <a:lnTo>
                    <a:pt x="107315" y="51231"/>
                  </a:lnTo>
                  <a:lnTo>
                    <a:pt x="109067" y="47015"/>
                  </a:lnTo>
                  <a:lnTo>
                    <a:pt x="109067" y="46139"/>
                  </a:lnTo>
                  <a:close/>
                </a:path>
                <a:path w="164465" h="80009">
                  <a:moveTo>
                    <a:pt x="156133" y="0"/>
                  </a:moveTo>
                  <a:lnTo>
                    <a:pt x="146138" y="0"/>
                  </a:lnTo>
                  <a:lnTo>
                    <a:pt x="146138" y="8089"/>
                  </a:lnTo>
                  <a:lnTo>
                    <a:pt x="146050" y="10185"/>
                  </a:lnTo>
                  <a:lnTo>
                    <a:pt x="146050" y="17983"/>
                  </a:lnTo>
                  <a:lnTo>
                    <a:pt x="145961" y="22529"/>
                  </a:lnTo>
                  <a:lnTo>
                    <a:pt x="130251" y="22618"/>
                  </a:lnTo>
                  <a:lnTo>
                    <a:pt x="130149" y="17983"/>
                  </a:lnTo>
                  <a:lnTo>
                    <a:pt x="146050" y="17983"/>
                  </a:lnTo>
                  <a:lnTo>
                    <a:pt x="146050" y="10185"/>
                  </a:lnTo>
                  <a:lnTo>
                    <a:pt x="145961" y="12268"/>
                  </a:lnTo>
                  <a:lnTo>
                    <a:pt x="129882" y="12268"/>
                  </a:lnTo>
                  <a:lnTo>
                    <a:pt x="129882" y="8267"/>
                  </a:lnTo>
                  <a:lnTo>
                    <a:pt x="146138" y="8089"/>
                  </a:lnTo>
                  <a:lnTo>
                    <a:pt x="146138" y="0"/>
                  </a:lnTo>
                  <a:lnTo>
                    <a:pt x="119888" y="0"/>
                  </a:lnTo>
                  <a:lnTo>
                    <a:pt x="120256" y="30886"/>
                  </a:lnTo>
                  <a:lnTo>
                    <a:pt x="156133" y="31064"/>
                  </a:lnTo>
                  <a:lnTo>
                    <a:pt x="156133" y="22618"/>
                  </a:lnTo>
                  <a:lnTo>
                    <a:pt x="156133" y="17983"/>
                  </a:lnTo>
                  <a:lnTo>
                    <a:pt x="156133" y="12268"/>
                  </a:lnTo>
                  <a:lnTo>
                    <a:pt x="156133" y="8089"/>
                  </a:lnTo>
                  <a:lnTo>
                    <a:pt x="156133" y="0"/>
                  </a:lnTo>
                  <a:close/>
                </a:path>
                <a:path w="164465" h="80009">
                  <a:moveTo>
                    <a:pt x="164033" y="33972"/>
                  </a:moveTo>
                  <a:lnTo>
                    <a:pt x="113525" y="34798"/>
                  </a:lnTo>
                  <a:lnTo>
                    <a:pt x="113804" y="46240"/>
                  </a:lnTo>
                  <a:lnTo>
                    <a:pt x="120434" y="46062"/>
                  </a:lnTo>
                  <a:lnTo>
                    <a:pt x="118986" y="52908"/>
                  </a:lnTo>
                  <a:lnTo>
                    <a:pt x="115747" y="59232"/>
                  </a:lnTo>
                  <a:lnTo>
                    <a:pt x="110807" y="64947"/>
                  </a:lnTo>
                  <a:lnTo>
                    <a:pt x="119164" y="70497"/>
                  </a:lnTo>
                  <a:lnTo>
                    <a:pt x="122123" y="66865"/>
                  </a:lnTo>
                  <a:lnTo>
                    <a:pt x="124523" y="63017"/>
                  </a:lnTo>
                  <a:lnTo>
                    <a:pt x="126339" y="58953"/>
                  </a:lnTo>
                  <a:lnTo>
                    <a:pt x="129336" y="58953"/>
                  </a:lnTo>
                  <a:lnTo>
                    <a:pt x="127762" y="63741"/>
                  </a:lnTo>
                  <a:lnTo>
                    <a:pt x="125425" y="68249"/>
                  </a:lnTo>
                  <a:lnTo>
                    <a:pt x="122339" y="72491"/>
                  </a:lnTo>
                  <a:lnTo>
                    <a:pt x="128612" y="76581"/>
                  </a:lnTo>
                  <a:lnTo>
                    <a:pt x="132626" y="71310"/>
                  </a:lnTo>
                  <a:lnTo>
                    <a:pt x="132727" y="71132"/>
                  </a:lnTo>
                  <a:lnTo>
                    <a:pt x="135572" y="65405"/>
                  </a:lnTo>
                  <a:lnTo>
                    <a:pt x="137325" y="59042"/>
                  </a:lnTo>
                  <a:lnTo>
                    <a:pt x="139788" y="59042"/>
                  </a:lnTo>
                  <a:lnTo>
                    <a:pt x="138684" y="64655"/>
                  </a:lnTo>
                  <a:lnTo>
                    <a:pt x="136537" y="69799"/>
                  </a:lnTo>
                  <a:lnTo>
                    <a:pt x="133337" y="74587"/>
                  </a:lnTo>
                  <a:lnTo>
                    <a:pt x="139877" y="77584"/>
                  </a:lnTo>
                  <a:lnTo>
                    <a:pt x="143446" y="71894"/>
                  </a:lnTo>
                  <a:lnTo>
                    <a:pt x="145897" y="65773"/>
                  </a:lnTo>
                  <a:lnTo>
                    <a:pt x="147231" y="59232"/>
                  </a:lnTo>
                  <a:lnTo>
                    <a:pt x="150685" y="59232"/>
                  </a:lnTo>
                  <a:lnTo>
                    <a:pt x="150672" y="63741"/>
                  </a:lnTo>
                  <a:lnTo>
                    <a:pt x="150050" y="67259"/>
                  </a:lnTo>
                  <a:lnTo>
                    <a:pt x="148590" y="71132"/>
                  </a:lnTo>
                  <a:lnTo>
                    <a:pt x="145961" y="71310"/>
                  </a:lnTo>
                  <a:lnTo>
                    <a:pt x="144411" y="77216"/>
                  </a:lnTo>
                  <a:lnTo>
                    <a:pt x="156768" y="79489"/>
                  </a:lnTo>
                  <a:lnTo>
                    <a:pt x="158927" y="72148"/>
                  </a:lnTo>
                  <a:lnTo>
                    <a:pt x="160489" y="64617"/>
                  </a:lnTo>
                  <a:lnTo>
                    <a:pt x="161150" y="59232"/>
                  </a:lnTo>
                  <a:lnTo>
                    <a:pt x="161175" y="59042"/>
                  </a:lnTo>
                  <a:lnTo>
                    <a:pt x="161429" y="57023"/>
                  </a:lnTo>
                  <a:lnTo>
                    <a:pt x="161772" y="49237"/>
                  </a:lnTo>
                  <a:lnTo>
                    <a:pt x="130606" y="48958"/>
                  </a:lnTo>
                  <a:lnTo>
                    <a:pt x="131064" y="46570"/>
                  </a:lnTo>
                  <a:lnTo>
                    <a:pt x="131140" y="46062"/>
                  </a:lnTo>
                  <a:lnTo>
                    <a:pt x="131241" y="45415"/>
                  </a:lnTo>
                  <a:lnTo>
                    <a:pt x="163944" y="45059"/>
                  </a:lnTo>
                  <a:lnTo>
                    <a:pt x="164033" y="33972"/>
                  </a:lnTo>
                  <a:close/>
                </a:path>
              </a:pathLst>
            </a:custGeom>
            <a:solidFill>
              <a:srgbClr val="F8C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4831" y="806475"/>
              <a:ext cx="331470" cy="86995"/>
            </a:xfrm>
            <a:custGeom>
              <a:avLst/>
              <a:gdLst/>
              <a:ahLst/>
              <a:cxnLst/>
              <a:rect l="l" t="t" r="r" b="b"/>
              <a:pathLst>
                <a:path w="331469" h="86994">
                  <a:moveTo>
                    <a:pt x="59956" y="42824"/>
                  </a:moveTo>
                  <a:lnTo>
                    <a:pt x="58445" y="39712"/>
                  </a:lnTo>
                  <a:lnTo>
                    <a:pt x="57797" y="38379"/>
                  </a:lnTo>
                  <a:lnTo>
                    <a:pt x="57200" y="37134"/>
                  </a:lnTo>
                  <a:lnTo>
                    <a:pt x="46177" y="27203"/>
                  </a:lnTo>
                  <a:lnTo>
                    <a:pt x="38798" y="24714"/>
                  </a:lnTo>
                  <a:lnTo>
                    <a:pt x="25082" y="24714"/>
                  </a:lnTo>
                  <a:lnTo>
                    <a:pt x="25082" y="38430"/>
                  </a:lnTo>
                  <a:lnTo>
                    <a:pt x="24587" y="44792"/>
                  </a:lnTo>
                  <a:lnTo>
                    <a:pt x="23495" y="49720"/>
                  </a:lnTo>
                  <a:lnTo>
                    <a:pt x="20116" y="56680"/>
                  </a:lnTo>
                  <a:lnTo>
                    <a:pt x="18110" y="58420"/>
                  </a:lnTo>
                  <a:lnTo>
                    <a:pt x="14363" y="58420"/>
                  </a:lnTo>
                  <a:lnTo>
                    <a:pt x="13360" y="57150"/>
                  </a:lnTo>
                  <a:lnTo>
                    <a:pt x="12268" y="52057"/>
                  </a:lnTo>
                  <a:lnTo>
                    <a:pt x="12382" y="49720"/>
                  </a:lnTo>
                  <a:lnTo>
                    <a:pt x="12992" y="48069"/>
                  </a:lnTo>
                  <a:lnTo>
                    <a:pt x="14020" y="44729"/>
                  </a:lnTo>
                  <a:lnTo>
                    <a:pt x="15709" y="42278"/>
                  </a:lnTo>
                  <a:lnTo>
                    <a:pt x="20370" y="39128"/>
                  </a:lnTo>
                  <a:lnTo>
                    <a:pt x="22720" y="38379"/>
                  </a:lnTo>
                  <a:lnTo>
                    <a:pt x="25082" y="38430"/>
                  </a:lnTo>
                  <a:lnTo>
                    <a:pt x="25082" y="24714"/>
                  </a:lnTo>
                  <a:lnTo>
                    <a:pt x="21348" y="24714"/>
                  </a:lnTo>
                  <a:lnTo>
                    <a:pt x="14389" y="27305"/>
                  </a:lnTo>
                  <a:lnTo>
                    <a:pt x="2882" y="37668"/>
                  </a:lnTo>
                  <a:lnTo>
                    <a:pt x="0" y="44043"/>
                  </a:lnTo>
                  <a:lnTo>
                    <a:pt x="114" y="58420"/>
                  </a:lnTo>
                  <a:lnTo>
                    <a:pt x="1422" y="62877"/>
                  </a:lnTo>
                  <a:lnTo>
                    <a:pt x="7124" y="69418"/>
                  </a:lnTo>
                  <a:lnTo>
                    <a:pt x="11328" y="71043"/>
                  </a:lnTo>
                  <a:lnTo>
                    <a:pt x="21259" y="71043"/>
                  </a:lnTo>
                  <a:lnTo>
                    <a:pt x="35712" y="39712"/>
                  </a:lnTo>
                  <a:lnTo>
                    <a:pt x="41948" y="40855"/>
                  </a:lnTo>
                  <a:lnTo>
                    <a:pt x="45072" y="44538"/>
                  </a:lnTo>
                  <a:lnTo>
                    <a:pt x="45059" y="57150"/>
                  </a:lnTo>
                  <a:lnTo>
                    <a:pt x="43065" y="62839"/>
                  </a:lnTo>
                  <a:lnTo>
                    <a:pt x="38887" y="68414"/>
                  </a:lnTo>
                  <a:lnTo>
                    <a:pt x="51142" y="74320"/>
                  </a:lnTo>
                  <a:lnTo>
                    <a:pt x="53809" y="71043"/>
                  </a:lnTo>
                  <a:lnTo>
                    <a:pt x="55943" y="67259"/>
                  </a:lnTo>
                  <a:lnTo>
                    <a:pt x="59156" y="58661"/>
                  </a:lnTo>
                  <a:lnTo>
                    <a:pt x="59956" y="54089"/>
                  </a:lnTo>
                  <a:lnTo>
                    <a:pt x="59956" y="42824"/>
                  </a:lnTo>
                  <a:close/>
                </a:path>
                <a:path w="331469" h="86994">
                  <a:moveTo>
                    <a:pt x="104000" y="20904"/>
                  </a:moveTo>
                  <a:lnTo>
                    <a:pt x="91554" y="13716"/>
                  </a:lnTo>
                  <a:lnTo>
                    <a:pt x="86855" y="21920"/>
                  </a:lnTo>
                  <a:lnTo>
                    <a:pt x="81483" y="29603"/>
                  </a:lnTo>
                  <a:lnTo>
                    <a:pt x="75450" y="36766"/>
                  </a:lnTo>
                  <a:lnTo>
                    <a:pt x="68757" y="43421"/>
                  </a:lnTo>
                  <a:lnTo>
                    <a:pt x="77470" y="54686"/>
                  </a:lnTo>
                  <a:lnTo>
                    <a:pt x="79235" y="53238"/>
                  </a:lnTo>
                  <a:lnTo>
                    <a:pt x="80899" y="51689"/>
                  </a:lnTo>
                  <a:lnTo>
                    <a:pt x="82473" y="50063"/>
                  </a:lnTo>
                  <a:lnTo>
                    <a:pt x="82473" y="75679"/>
                  </a:lnTo>
                  <a:lnTo>
                    <a:pt x="96647" y="75488"/>
                  </a:lnTo>
                  <a:lnTo>
                    <a:pt x="96647" y="50063"/>
                  </a:lnTo>
                  <a:lnTo>
                    <a:pt x="96647" y="34798"/>
                  </a:lnTo>
                  <a:lnTo>
                    <a:pt x="99733" y="30441"/>
                  </a:lnTo>
                  <a:lnTo>
                    <a:pt x="102184" y="25806"/>
                  </a:lnTo>
                  <a:lnTo>
                    <a:pt x="104000" y="20904"/>
                  </a:lnTo>
                  <a:close/>
                </a:path>
                <a:path w="331469" h="86994">
                  <a:moveTo>
                    <a:pt x="155232" y="67132"/>
                  </a:moveTo>
                  <a:lnTo>
                    <a:pt x="148577" y="63195"/>
                  </a:lnTo>
                  <a:lnTo>
                    <a:pt x="143217" y="59143"/>
                  </a:lnTo>
                  <a:lnTo>
                    <a:pt x="139153" y="54965"/>
                  </a:lnTo>
                  <a:lnTo>
                    <a:pt x="152323" y="54597"/>
                  </a:lnTo>
                  <a:lnTo>
                    <a:pt x="152323" y="43611"/>
                  </a:lnTo>
                  <a:lnTo>
                    <a:pt x="136245" y="43421"/>
                  </a:lnTo>
                  <a:lnTo>
                    <a:pt x="136245" y="38163"/>
                  </a:lnTo>
                  <a:lnTo>
                    <a:pt x="148691" y="37973"/>
                  </a:lnTo>
                  <a:lnTo>
                    <a:pt x="148691" y="28346"/>
                  </a:lnTo>
                  <a:lnTo>
                    <a:pt x="148691" y="19723"/>
                  </a:lnTo>
                  <a:lnTo>
                    <a:pt x="148691" y="9537"/>
                  </a:lnTo>
                  <a:lnTo>
                    <a:pt x="137871" y="9537"/>
                  </a:lnTo>
                  <a:lnTo>
                    <a:pt x="137871" y="19723"/>
                  </a:lnTo>
                  <a:lnTo>
                    <a:pt x="137871" y="28346"/>
                  </a:lnTo>
                  <a:lnTo>
                    <a:pt x="122174" y="28346"/>
                  </a:lnTo>
                  <a:lnTo>
                    <a:pt x="122174" y="19723"/>
                  </a:lnTo>
                  <a:lnTo>
                    <a:pt x="137871" y="19723"/>
                  </a:lnTo>
                  <a:lnTo>
                    <a:pt x="137871" y="9537"/>
                  </a:lnTo>
                  <a:lnTo>
                    <a:pt x="111633" y="9537"/>
                  </a:lnTo>
                  <a:lnTo>
                    <a:pt x="111633" y="38163"/>
                  </a:lnTo>
                  <a:lnTo>
                    <a:pt x="124167" y="38163"/>
                  </a:lnTo>
                  <a:lnTo>
                    <a:pt x="124079" y="43421"/>
                  </a:lnTo>
                  <a:lnTo>
                    <a:pt x="107086" y="43421"/>
                  </a:lnTo>
                  <a:lnTo>
                    <a:pt x="107086" y="54787"/>
                  </a:lnTo>
                  <a:lnTo>
                    <a:pt x="120535" y="54965"/>
                  </a:lnTo>
                  <a:lnTo>
                    <a:pt x="116471" y="59270"/>
                  </a:lnTo>
                  <a:lnTo>
                    <a:pt x="111264" y="63233"/>
                  </a:lnTo>
                  <a:lnTo>
                    <a:pt x="104914" y="66865"/>
                  </a:lnTo>
                  <a:lnTo>
                    <a:pt x="110718" y="76771"/>
                  </a:lnTo>
                  <a:lnTo>
                    <a:pt x="115570" y="74523"/>
                  </a:lnTo>
                  <a:lnTo>
                    <a:pt x="119951" y="71805"/>
                  </a:lnTo>
                  <a:lnTo>
                    <a:pt x="123901" y="68592"/>
                  </a:lnTo>
                  <a:lnTo>
                    <a:pt x="123799" y="81216"/>
                  </a:lnTo>
                  <a:lnTo>
                    <a:pt x="136067" y="81216"/>
                  </a:lnTo>
                  <a:lnTo>
                    <a:pt x="135890" y="68592"/>
                  </a:lnTo>
                  <a:lnTo>
                    <a:pt x="135890" y="68224"/>
                  </a:lnTo>
                  <a:lnTo>
                    <a:pt x="139827" y="71564"/>
                  </a:lnTo>
                  <a:lnTo>
                    <a:pt x="144005" y="74587"/>
                  </a:lnTo>
                  <a:lnTo>
                    <a:pt x="148424" y="77304"/>
                  </a:lnTo>
                  <a:lnTo>
                    <a:pt x="154495" y="68224"/>
                  </a:lnTo>
                  <a:lnTo>
                    <a:pt x="155232" y="67132"/>
                  </a:lnTo>
                  <a:close/>
                </a:path>
                <a:path w="331469" h="86994">
                  <a:moveTo>
                    <a:pt x="221170" y="44335"/>
                  </a:moveTo>
                  <a:lnTo>
                    <a:pt x="209905" y="44335"/>
                  </a:lnTo>
                  <a:lnTo>
                    <a:pt x="209905" y="53771"/>
                  </a:lnTo>
                  <a:lnTo>
                    <a:pt x="209905" y="58864"/>
                  </a:lnTo>
                  <a:lnTo>
                    <a:pt x="209905" y="64871"/>
                  </a:lnTo>
                  <a:lnTo>
                    <a:pt x="209816" y="69494"/>
                  </a:lnTo>
                  <a:lnTo>
                    <a:pt x="191643" y="69494"/>
                  </a:lnTo>
                  <a:lnTo>
                    <a:pt x="191731" y="64871"/>
                  </a:lnTo>
                  <a:lnTo>
                    <a:pt x="209905" y="64871"/>
                  </a:lnTo>
                  <a:lnTo>
                    <a:pt x="209905" y="58864"/>
                  </a:lnTo>
                  <a:lnTo>
                    <a:pt x="191731" y="58864"/>
                  </a:lnTo>
                  <a:lnTo>
                    <a:pt x="191731" y="53771"/>
                  </a:lnTo>
                  <a:lnTo>
                    <a:pt x="209905" y="53771"/>
                  </a:lnTo>
                  <a:lnTo>
                    <a:pt x="209905" y="44335"/>
                  </a:lnTo>
                  <a:lnTo>
                    <a:pt x="180746" y="44335"/>
                  </a:lnTo>
                  <a:lnTo>
                    <a:pt x="180924" y="86309"/>
                  </a:lnTo>
                  <a:lnTo>
                    <a:pt x="191465" y="86309"/>
                  </a:lnTo>
                  <a:lnTo>
                    <a:pt x="191731" y="75768"/>
                  </a:lnTo>
                  <a:lnTo>
                    <a:pt x="209905" y="75768"/>
                  </a:lnTo>
                  <a:lnTo>
                    <a:pt x="209816" y="78219"/>
                  </a:lnTo>
                  <a:lnTo>
                    <a:pt x="204901" y="78854"/>
                  </a:lnTo>
                  <a:lnTo>
                    <a:pt x="205003" y="86207"/>
                  </a:lnTo>
                  <a:lnTo>
                    <a:pt x="220802" y="86487"/>
                  </a:lnTo>
                  <a:lnTo>
                    <a:pt x="220891" y="75768"/>
                  </a:lnTo>
                  <a:lnTo>
                    <a:pt x="220941" y="69494"/>
                  </a:lnTo>
                  <a:lnTo>
                    <a:pt x="220980" y="64871"/>
                  </a:lnTo>
                  <a:lnTo>
                    <a:pt x="221043" y="58864"/>
                  </a:lnTo>
                  <a:lnTo>
                    <a:pt x="221081" y="53771"/>
                  </a:lnTo>
                  <a:lnTo>
                    <a:pt x="221170" y="44335"/>
                  </a:lnTo>
                  <a:close/>
                </a:path>
                <a:path w="331469" h="86994">
                  <a:moveTo>
                    <a:pt x="227533" y="18630"/>
                  </a:moveTo>
                  <a:lnTo>
                    <a:pt x="227342" y="5359"/>
                  </a:lnTo>
                  <a:lnTo>
                    <a:pt x="207365" y="5270"/>
                  </a:lnTo>
                  <a:lnTo>
                    <a:pt x="207264" y="0"/>
                  </a:lnTo>
                  <a:lnTo>
                    <a:pt x="193827" y="190"/>
                  </a:lnTo>
                  <a:lnTo>
                    <a:pt x="193548" y="5638"/>
                  </a:lnTo>
                  <a:lnTo>
                    <a:pt x="173291" y="5816"/>
                  </a:lnTo>
                  <a:lnTo>
                    <a:pt x="173380" y="19812"/>
                  </a:lnTo>
                  <a:lnTo>
                    <a:pt x="185102" y="19532"/>
                  </a:lnTo>
                  <a:lnTo>
                    <a:pt x="176745" y="32435"/>
                  </a:lnTo>
                  <a:lnTo>
                    <a:pt x="179565" y="40157"/>
                  </a:lnTo>
                  <a:lnTo>
                    <a:pt x="213715" y="37617"/>
                  </a:lnTo>
                  <a:lnTo>
                    <a:pt x="215633" y="41249"/>
                  </a:lnTo>
                  <a:lnTo>
                    <a:pt x="225361" y="37617"/>
                  </a:lnTo>
                  <a:lnTo>
                    <a:pt x="226352" y="37249"/>
                  </a:lnTo>
                  <a:lnTo>
                    <a:pt x="222377" y="27800"/>
                  </a:lnTo>
                  <a:lnTo>
                    <a:pt x="219532" y="20993"/>
                  </a:lnTo>
                  <a:lnTo>
                    <a:pt x="209816" y="23710"/>
                  </a:lnTo>
                  <a:lnTo>
                    <a:pt x="210362" y="26708"/>
                  </a:lnTo>
                  <a:lnTo>
                    <a:pt x="193192" y="27800"/>
                  </a:lnTo>
                  <a:lnTo>
                    <a:pt x="198729" y="19532"/>
                  </a:lnTo>
                  <a:lnTo>
                    <a:pt x="227533" y="18630"/>
                  </a:lnTo>
                  <a:close/>
                </a:path>
                <a:path w="331469" h="86994">
                  <a:moveTo>
                    <a:pt x="304546" y="42252"/>
                  </a:moveTo>
                  <a:lnTo>
                    <a:pt x="296278" y="42252"/>
                  </a:lnTo>
                  <a:lnTo>
                    <a:pt x="296278" y="48526"/>
                  </a:lnTo>
                  <a:lnTo>
                    <a:pt x="296278" y="53428"/>
                  </a:lnTo>
                  <a:lnTo>
                    <a:pt x="282105" y="53428"/>
                  </a:lnTo>
                  <a:lnTo>
                    <a:pt x="282282" y="48526"/>
                  </a:lnTo>
                  <a:lnTo>
                    <a:pt x="296278" y="48526"/>
                  </a:lnTo>
                  <a:lnTo>
                    <a:pt x="296278" y="42252"/>
                  </a:lnTo>
                  <a:lnTo>
                    <a:pt x="273837" y="42252"/>
                  </a:lnTo>
                  <a:lnTo>
                    <a:pt x="273469" y="58877"/>
                  </a:lnTo>
                  <a:lnTo>
                    <a:pt x="281012" y="59245"/>
                  </a:lnTo>
                  <a:lnTo>
                    <a:pt x="278231" y="61722"/>
                  </a:lnTo>
                  <a:lnTo>
                    <a:pt x="275132" y="63665"/>
                  </a:lnTo>
                  <a:lnTo>
                    <a:pt x="271741" y="65062"/>
                  </a:lnTo>
                  <a:lnTo>
                    <a:pt x="275107" y="72148"/>
                  </a:lnTo>
                  <a:lnTo>
                    <a:pt x="278739" y="70866"/>
                  </a:lnTo>
                  <a:lnTo>
                    <a:pt x="282067" y="69088"/>
                  </a:lnTo>
                  <a:lnTo>
                    <a:pt x="285102" y="66789"/>
                  </a:lnTo>
                  <a:lnTo>
                    <a:pt x="285102" y="72783"/>
                  </a:lnTo>
                  <a:lnTo>
                    <a:pt x="294462" y="72783"/>
                  </a:lnTo>
                  <a:lnTo>
                    <a:pt x="294563" y="66789"/>
                  </a:lnTo>
                  <a:lnTo>
                    <a:pt x="294640" y="61874"/>
                  </a:lnTo>
                  <a:lnTo>
                    <a:pt x="295097" y="60972"/>
                  </a:lnTo>
                  <a:lnTo>
                    <a:pt x="295516" y="60210"/>
                  </a:lnTo>
                  <a:lnTo>
                    <a:pt x="295998" y="59423"/>
                  </a:lnTo>
                  <a:lnTo>
                    <a:pt x="304546" y="59245"/>
                  </a:lnTo>
                  <a:lnTo>
                    <a:pt x="304546" y="53428"/>
                  </a:lnTo>
                  <a:lnTo>
                    <a:pt x="304546" y="48526"/>
                  </a:lnTo>
                  <a:lnTo>
                    <a:pt x="304546" y="42252"/>
                  </a:lnTo>
                  <a:close/>
                </a:path>
                <a:path w="331469" h="86994">
                  <a:moveTo>
                    <a:pt x="308991" y="31534"/>
                  </a:moveTo>
                  <a:lnTo>
                    <a:pt x="293179" y="31534"/>
                  </a:lnTo>
                  <a:lnTo>
                    <a:pt x="293179" y="28079"/>
                  </a:lnTo>
                  <a:lnTo>
                    <a:pt x="302183" y="27724"/>
                  </a:lnTo>
                  <a:lnTo>
                    <a:pt x="302183" y="20637"/>
                  </a:lnTo>
                  <a:lnTo>
                    <a:pt x="293001" y="20637"/>
                  </a:lnTo>
                  <a:lnTo>
                    <a:pt x="292823" y="17551"/>
                  </a:lnTo>
                  <a:lnTo>
                    <a:pt x="284467" y="17729"/>
                  </a:lnTo>
                  <a:lnTo>
                    <a:pt x="284378" y="20637"/>
                  </a:lnTo>
                  <a:lnTo>
                    <a:pt x="276288" y="20904"/>
                  </a:lnTo>
                  <a:lnTo>
                    <a:pt x="276288" y="28448"/>
                  </a:lnTo>
                  <a:lnTo>
                    <a:pt x="284010" y="28448"/>
                  </a:lnTo>
                  <a:lnTo>
                    <a:pt x="284010" y="31534"/>
                  </a:lnTo>
                  <a:lnTo>
                    <a:pt x="269925" y="31534"/>
                  </a:lnTo>
                  <a:lnTo>
                    <a:pt x="269925" y="39979"/>
                  </a:lnTo>
                  <a:lnTo>
                    <a:pt x="308991" y="39801"/>
                  </a:lnTo>
                  <a:lnTo>
                    <a:pt x="308991" y="31534"/>
                  </a:lnTo>
                  <a:close/>
                </a:path>
                <a:path w="331469" h="86994">
                  <a:moveTo>
                    <a:pt x="311988" y="67513"/>
                  </a:moveTo>
                  <a:lnTo>
                    <a:pt x="310718" y="66903"/>
                  </a:lnTo>
                  <a:lnTo>
                    <a:pt x="309499" y="66268"/>
                  </a:lnTo>
                  <a:lnTo>
                    <a:pt x="308356" y="65608"/>
                  </a:lnTo>
                  <a:lnTo>
                    <a:pt x="309537" y="63512"/>
                  </a:lnTo>
                  <a:lnTo>
                    <a:pt x="308495" y="62877"/>
                  </a:lnTo>
                  <a:lnTo>
                    <a:pt x="305358" y="60972"/>
                  </a:lnTo>
                  <a:lnTo>
                    <a:pt x="304863" y="61963"/>
                  </a:lnTo>
                  <a:lnTo>
                    <a:pt x="304685" y="62268"/>
                  </a:lnTo>
                  <a:lnTo>
                    <a:pt x="304266" y="62877"/>
                  </a:lnTo>
                  <a:lnTo>
                    <a:pt x="302831" y="61633"/>
                  </a:lnTo>
                  <a:lnTo>
                    <a:pt x="301180" y="60337"/>
                  </a:lnTo>
                  <a:lnTo>
                    <a:pt x="296913" y="65062"/>
                  </a:lnTo>
                  <a:lnTo>
                    <a:pt x="300304" y="68326"/>
                  </a:lnTo>
                  <a:lnTo>
                    <a:pt x="304177" y="70929"/>
                  </a:lnTo>
                  <a:lnTo>
                    <a:pt x="308533" y="72872"/>
                  </a:lnTo>
                  <a:lnTo>
                    <a:pt x="311988" y="67513"/>
                  </a:lnTo>
                  <a:close/>
                </a:path>
                <a:path w="331469" h="86994">
                  <a:moveTo>
                    <a:pt x="330885" y="3835"/>
                  </a:moveTo>
                  <a:lnTo>
                    <a:pt x="318173" y="3835"/>
                  </a:lnTo>
                  <a:lnTo>
                    <a:pt x="318173" y="74510"/>
                  </a:lnTo>
                  <a:lnTo>
                    <a:pt x="259753" y="74510"/>
                  </a:lnTo>
                  <a:lnTo>
                    <a:pt x="260032" y="16002"/>
                  </a:lnTo>
                  <a:lnTo>
                    <a:pt x="317982" y="16002"/>
                  </a:lnTo>
                  <a:lnTo>
                    <a:pt x="318173" y="74510"/>
                  </a:lnTo>
                  <a:lnTo>
                    <a:pt x="318173" y="3835"/>
                  </a:lnTo>
                  <a:lnTo>
                    <a:pt x="247129" y="3835"/>
                  </a:lnTo>
                  <a:lnTo>
                    <a:pt x="246849" y="85864"/>
                  </a:lnTo>
                  <a:lnTo>
                    <a:pt x="330428" y="85864"/>
                  </a:lnTo>
                  <a:lnTo>
                    <a:pt x="330492" y="74510"/>
                  </a:lnTo>
                  <a:lnTo>
                    <a:pt x="330822" y="16002"/>
                  </a:lnTo>
                  <a:lnTo>
                    <a:pt x="330885" y="3835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1844" y="790660"/>
              <a:ext cx="123189" cy="120014"/>
            </a:xfrm>
            <a:custGeom>
              <a:avLst/>
              <a:gdLst/>
              <a:ahLst/>
              <a:cxnLst/>
              <a:rect l="l" t="t" r="r" b="b"/>
              <a:pathLst>
                <a:path w="123190" h="120015">
                  <a:moveTo>
                    <a:pt x="70310" y="112648"/>
                  </a:moveTo>
                  <a:lnTo>
                    <a:pt x="47764" y="112648"/>
                  </a:lnTo>
                  <a:lnTo>
                    <a:pt x="49047" y="113029"/>
                  </a:lnTo>
                  <a:lnTo>
                    <a:pt x="48948" y="113791"/>
                  </a:lnTo>
                  <a:lnTo>
                    <a:pt x="49377" y="114807"/>
                  </a:lnTo>
                  <a:lnTo>
                    <a:pt x="49758" y="114934"/>
                  </a:lnTo>
                  <a:lnTo>
                    <a:pt x="50139" y="115442"/>
                  </a:lnTo>
                  <a:lnTo>
                    <a:pt x="50223" y="115950"/>
                  </a:lnTo>
                  <a:lnTo>
                    <a:pt x="50181" y="116458"/>
                  </a:lnTo>
                  <a:lnTo>
                    <a:pt x="50774" y="117093"/>
                  </a:lnTo>
                  <a:lnTo>
                    <a:pt x="50876" y="117601"/>
                  </a:lnTo>
                  <a:lnTo>
                    <a:pt x="51526" y="118109"/>
                  </a:lnTo>
                  <a:lnTo>
                    <a:pt x="51625" y="119506"/>
                  </a:lnTo>
                  <a:lnTo>
                    <a:pt x="52514" y="119887"/>
                  </a:lnTo>
                  <a:lnTo>
                    <a:pt x="53555" y="118617"/>
                  </a:lnTo>
                  <a:lnTo>
                    <a:pt x="56320" y="118617"/>
                  </a:lnTo>
                  <a:lnTo>
                    <a:pt x="63677" y="118490"/>
                  </a:lnTo>
                  <a:lnTo>
                    <a:pt x="64122" y="118363"/>
                  </a:lnTo>
                  <a:lnTo>
                    <a:pt x="65184" y="118363"/>
                  </a:lnTo>
                  <a:lnTo>
                    <a:pt x="65468" y="118236"/>
                  </a:lnTo>
                  <a:lnTo>
                    <a:pt x="68600" y="118236"/>
                  </a:lnTo>
                  <a:lnTo>
                    <a:pt x="68516" y="117347"/>
                  </a:lnTo>
                  <a:lnTo>
                    <a:pt x="68402" y="116966"/>
                  </a:lnTo>
                  <a:lnTo>
                    <a:pt x="68491" y="116712"/>
                  </a:lnTo>
                  <a:lnTo>
                    <a:pt x="68999" y="116204"/>
                  </a:lnTo>
                  <a:lnTo>
                    <a:pt x="70019" y="116204"/>
                  </a:lnTo>
                  <a:lnTo>
                    <a:pt x="70391" y="115696"/>
                  </a:lnTo>
                  <a:lnTo>
                    <a:pt x="70365" y="115442"/>
                  </a:lnTo>
                  <a:lnTo>
                    <a:pt x="69049" y="114045"/>
                  </a:lnTo>
                  <a:lnTo>
                    <a:pt x="69532" y="113283"/>
                  </a:lnTo>
                  <a:lnTo>
                    <a:pt x="70078" y="113156"/>
                  </a:lnTo>
                  <a:lnTo>
                    <a:pt x="70310" y="112648"/>
                  </a:lnTo>
                  <a:close/>
                </a:path>
                <a:path w="123190" h="120015">
                  <a:moveTo>
                    <a:pt x="61569" y="118871"/>
                  </a:moveTo>
                  <a:lnTo>
                    <a:pt x="58737" y="118871"/>
                  </a:lnTo>
                  <a:lnTo>
                    <a:pt x="59182" y="119887"/>
                  </a:lnTo>
                  <a:lnTo>
                    <a:pt x="60147" y="119887"/>
                  </a:lnTo>
                  <a:lnTo>
                    <a:pt x="60591" y="118998"/>
                  </a:lnTo>
                  <a:lnTo>
                    <a:pt x="61569" y="118871"/>
                  </a:lnTo>
                  <a:close/>
                </a:path>
                <a:path w="123190" h="120015">
                  <a:moveTo>
                    <a:pt x="68600" y="118236"/>
                  </a:moveTo>
                  <a:lnTo>
                    <a:pt x="65468" y="118236"/>
                  </a:lnTo>
                  <a:lnTo>
                    <a:pt x="66675" y="119506"/>
                  </a:lnTo>
                  <a:lnTo>
                    <a:pt x="68021" y="118744"/>
                  </a:lnTo>
                  <a:lnTo>
                    <a:pt x="68600" y="118236"/>
                  </a:lnTo>
                  <a:close/>
                </a:path>
                <a:path w="123190" h="120015">
                  <a:moveTo>
                    <a:pt x="56320" y="118617"/>
                  </a:moveTo>
                  <a:lnTo>
                    <a:pt x="53555" y="118617"/>
                  </a:lnTo>
                  <a:lnTo>
                    <a:pt x="54483" y="118871"/>
                  </a:lnTo>
                  <a:lnTo>
                    <a:pt x="54914" y="119125"/>
                  </a:lnTo>
                  <a:lnTo>
                    <a:pt x="55854" y="119252"/>
                  </a:lnTo>
                  <a:lnTo>
                    <a:pt x="56320" y="118617"/>
                  </a:lnTo>
                  <a:close/>
                </a:path>
                <a:path w="123190" h="120015">
                  <a:moveTo>
                    <a:pt x="63677" y="118490"/>
                  </a:moveTo>
                  <a:lnTo>
                    <a:pt x="56413" y="118490"/>
                  </a:lnTo>
                  <a:lnTo>
                    <a:pt x="57365" y="118617"/>
                  </a:lnTo>
                  <a:lnTo>
                    <a:pt x="57772" y="118871"/>
                  </a:lnTo>
                  <a:lnTo>
                    <a:pt x="61569" y="118871"/>
                  </a:lnTo>
                  <a:lnTo>
                    <a:pt x="61976" y="118998"/>
                  </a:lnTo>
                  <a:lnTo>
                    <a:pt x="62890" y="118871"/>
                  </a:lnTo>
                  <a:lnTo>
                    <a:pt x="63233" y="118617"/>
                  </a:lnTo>
                  <a:lnTo>
                    <a:pt x="63677" y="118490"/>
                  </a:lnTo>
                  <a:close/>
                </a:path>
                <a:path w="123190" h="120015">
                  <a:moveTo>
                    <a:pt x="65184" y="118363"/>
                  </a:moveTo>
                  <a:lnTo>
                    <a:pt x="64122" y="118363"/>
                  </a:lnTo>
                  <a:lnTo>
                    <a:pt x="64617" y="118617"/>
                  </a:lnTo>
                  <a:lnTo>
                    <a:pt x="65184" y="118363"/>
                  </a:lnTo>
                  <a:close/>
                </a:path>
                <a:path w="123190" h="120015">
                  <a:moveTo>
                    <a:pt x="46565" y="116458"/>
                  </a:moveTo>
                  <a:lnTo>
                    <a:pt x="40881" y="116458"/>
                  </a:lnTo>
                  <a:lnTo>
                    <a:pt x="41427" y="118363"/>
                  </a:lnTo>
                  <a:lnTo>
                    <a:pt x="42316" y="118236"/>
                  </a:lnTo>
                  <a:lnTo>
                    <a:pt x="43338" y="118236"/>
                  </a:lnTo>
                  <a:lnTo>
                    <a:pt x="43776" y="118109"/>
                  </a:lnTo>
                  <a:lnTo>
                    <a:pt x="44170" y="117474"/>
                  </a:lnTo>
                  <a:lnTo>
                    <a:pt x="44564" y="117347"/>
                  </a:lnTo>
                  <a:lnTo>
                    <a:pt x="45529" y="116966"/>
                  </a:lnTo>
                  <a:lnTo>
                    <a:pt x="46565" y="116458"/>
                  </a:lnTo>
                  <a:close/>
                </a:path>
                <a:path w="123190" h="120015">
                  <a:moveTo>
                    <a:pt x="43338" y="118236"/>
                  </a:moveTo>
                  <a:lnTo>
                    <a:pt x="42316" y="118236"/>
                  </a:lnTo>
                  <a:lnTo>
                    <a:pt x="42900" y="118363"/>
                  </a:lnTo>
                  <a:lnTo>
                    <a:pt x="43338" y="118236"/>
                  </a:lnTo>
                  <a:close/>
                </a:path>
                <a:path w="123190" h="120015">
                  <a:moveTo>
                    <a:pt x="36868" y="117728"/>
                  </a:moveTo>
                  <a:lnTo>
                    <a:pt x="35839" y="117728"/>
                  </a:lnTo>
                  <a:lnTo>
                    <a:pt x="36728" y="117982"/>
                  </a:lnTo>
                  <a:lnTo>
                    <a:pt x="36868" y="117728"/>
                  </a:lnTo>
                  <a:close/>
                </a:path>
                <a:path w="123190" h="120015">
                  <a:moveTo>
                    <a:pt x="47288" y="114807"/>
                  </a:moveTo>
                  <a:lnTo>
                    <a:pt x="32346" y="114807"/>
                  </a:lnTo>
                  <a:lnTo>
                    <a:pt x="33210" y="115188"/>
                  </a:lnTo>
                  <a:lnTo>
                    <a:pt x="33375" y="115950"/>
                  </a:lnTo>
                  <a:lnTo>
                    <a:pt x="34277" y="116204"/>
                  </a:lnTo>
                  <a:lnTo>
                    <a:pt x="34378" y="117601"/>
                  </a:lnTo>
                  <a:lnTo>
                    <a:pt x="35306" y="117855"/>
                  </a:lnTo>
                  <a:lnTo>
                    <a:pt x="35839" y="117728"/>
                  </a:lnTo>
                  <a:lnTo>
                    <a:pt x="36868" y="117728"/>
                  </a:lnTo>
                  <a:lnTo>
                    <a:pt x="37426" y="116712"/>
                  </a:lnTo>
                  <a:lnTo>
                    <a:pt x="39868" y="116712"/>
                  </a:lnTo>
                  <a:lnTo>
                    <a:pt x="39992" y="116458"/>
                  </a:lnTo>
                  <a:lnTo>
                    <a:pt x="46565" y="116458"/>
                  </a:lnTo>
                  <a:lnTo>
                    <a:pt x="46824" y="116331"/>
                  </a:lnTo>
                  <a:lnTo>
                    <a:pt x="47510" y="115696"/>
                  </a:lnTo>
                  <a:lnTo>
                    <a:pt x="47288" y="114807"/>
                  </a:lnTo>
                  <a:close/>
                </a:path>
                <a:path w="123190" h="120015">
                  <a:moveTo>
                    <a:pt x="39868" y="116712"/>
                  </a:moveTo>
                  <a:lnTo>
                    <a:pt x="37426" y="116712"/>
                  </a:lnTo>
                  <a:lnTo>
                    <a:pt x="38303" y="116839"/>
                  </a:lnTo>
                  <a:lnTo>
                    <a:pt x="38671" y="117347"/>
                  </a:lnTo>
                  <a:lnTo>
                    <a:pt x="39560" y="117347"/>
                  </a:lnTo>
                  <a:lnTo>
                    <a:pt x="39868" y="116712"/>
                  </a:lnTo>
                  <a:close/>
                </a:path>
                <a:path w="123190" h="120015">
                  <a:moveTo>
                    <a:pt x="70019" y="116204"/>
                  </a:moveTo>
                  <a:lnTo>
                    <a:pt x="68999" y="116204"/>
                  </a:lnTo>
                  <a:lnTo>
                    <a:pt x="69926" y="116331"/>
                  </a:lnTo>
                  <a:close/>
                </a:path>
                <a:path w="123190" h="120015">
                  <a:moveTo>
                    <a:pt x="91541" y="114299"/>
                  </a:moveTo>
                  <a:lnTo>
                    <a:pt x="88798" y="114299"/>
                  </a:lnTo>
                  <a:lnTo>
                    <a:pt x="89293" y="115442"/>
                  </a:lnTo>
                  <a:lnTo>
                    <a:pt x="90170" y="115315"/>
                  </a:lnTo>
                  <a:lnTo>
                    <a:pt x="90601" y="115061"/>
                  </a:lnTo>
                  <a:lnTo>
                    <a:pt x="91427" y="114680"/>
                  </a:lnTo>
                  <a:lnTo>
                    <a:pt x="91541" y="114299"/>
                  </a:lnTo>
                  <a:close/>
                </a:path>
                <a:path w="123190" h="120015">
                  <a:moveTo>
                    <a:pt x="47877" y="113283"/>
                  </a:moveTo>
                  <a:lnTo>
                    <a:pt x="30251" y="113283"/>
                  </a:lnTo>
                  <a:lnTo>
                    <a:pt x="31000" y="113791"/>
                  </a:lnTo>
                  <a:lnTo>
                    <a:pt x="30759" y="114934"/>
                  </a:lnTo>
                  <a:lnTo>
                    <a:pt x="31584" y="115315"/>
                  </a:lnTo>
                  <a:lnTo>
                    <a:pt x="32346" y="114807"/>
                  </a:lnTo>
                  <a:lnTo>
                    <a:pt x="47288" y="114807"/>
                  </a:lnTo>
                  <a:lnTo>
                    <a:pt x="47358" y="114553"/>
                  </a:lnTo>
                  <a:lnTo>
                    <a:pt x="47967" y="113791"/>
                  </a:lnTo>
                  <a:lnTo>
                    <a:pt x="47877" y="113283"/>
                  </a:lnTo>
                  <a:close/>
                </a:path>
                <a:path w="123190" h="120015">
                  <a:moveTo>
                    <a:pt x="94767" y="113410"/>
                  </a:moveTo>
                  <a:lnTo>
                    <a:pt x="85648" y="113410"/>
                  </a:lnTo>
                  <a:lnTo>
                    <a:pt x="86512" y="113664"/>
                  </a:lnTo>
                  <a:lnTo>
                    <a:pt x="86537" y="115061"/>
                  </a:lnTo>
                  <a:lnTo>
                    <a:pt x="87426" y="115188"/>
                  </a:lnTo>
                  <a:lnTo>
                    <a:pt x="87922" y="114299"/>
                  </a:lnTo>
                  <a:lnTo>
                    <a:pt x="91541" y="114299"/>
                  </a:lnTo>
                  <a:lnTo>
                    <a:pt x="91617" y="114045"/>
                  </a:lnTo>
                  <a:lnTo>
                    <a:pt x="92392" y="113664"/>
                  </a:lnTo>
                  <a:lnTo>
                    <a:pt x="94551" y="113664"/>
                  </a:lnTo>
                  <a:lnTo>
                    <a:pt x="94767" y="113410"/>
                  </a:lnTo>
                  <a:close/>
                </a:path>
                <a:path w="123190" h="120015">
                  <a:moveTo>
                    <a:pt x="98432" y="108711"/>
                  </a:moveTo>
                  <a:lnTo>
                    <a:pt x="79413" y="108711"/>
                  </a:lnTo>
                  <a:lnTo>
                    <a:pt x="79921" y="109219"/>
                  </a:lnTo>
                  <a:lnTo>
                    <a:pt x="79924" y="109854"/>
                  </a:lnTo>
                  <a:lnTo>
                    <a:pt x="79832" y="110235"/>
                  </a:lnTo>
                  <a:lnTo>
                    <a:pt x="80505" y="110870"/>
                  </a:lnTo>
                  <a:lnTo>
                    <a:pt x="80949" y="110997"/>
                  </a:lnTo>
                  <a:lnTo>
                    <a:pt x="81635" y="111632"/>
                  </a:lnTo>
                  <a:lnTo>
                    <a:pt x="82727" y="112521"/>
                  </a:lnTo>
                  <a:lnTo>
                    <a:pt x="82219" y="114045"/>
                  </a:lnTo>
                  <a:lnTo>
                    <a:pt x="82981" y="114553"/>
                  </a:lnTo>
                  <a:lnTo>
                    <a:pt x="84023" y="113791"/>
                  </a:lnTo>
                  <a:lnTo>
                    <a:pt x="85242" y="113791"/>
                  </a:lnTo>
                  <a:lnTo>
                    <a:pt x="85648" y="113410"/>
                  </a:lnTo>
                  <a:lnTo>
                    <a:pt x="94767" y="113410"/>
                  </a:lnTo>
                  <a:lnTo>
                    <a:pt x="95148" y="113029"/>
                  </a:lnTo>
                  <a:lnTo>
                    <a:pt x="95034" y="112013"/>
                  </a:lnTo>
                  <a:lnTo>
                    <a:pt x="95605" y="111378"/>
                  </a:lnTo>
                  <a:lnTo>
                    <a:pt x="94907" y="110362"/>
                  </a:lnTo>
                  <a:lnTo>
                    <a:pt x="95567" y="109346"/>
                  </a:lnTo>
                  <a:lnTo>
                    <a:pt x="98456" y="109346"/>
                  </a:lnTo>
                  <a:lnTo>
                    <a:pt x="98432" y="108711"/>
                  </a:lnTo>
                  <a:close/>
                </a:path>
                <a:path w="123190" h="120015">
                  <a:moveTo>
                    <a:pt x="94551" y="113664"/>
                  </a:moveTo>
                  <a:lnTo>
                    <a:pt x="92392" y="113664"/>
                  </a:lnTo>
                  <a:lnTo>
                    <a:pt x="93573" y="114553"/>
                  </a:lnTo>
                  <a:lnTo>
                    <a:pt x="94284" y="114045"/>
                  </a:lnTo>
                  <a:lnTo>
                    <a:pt x="94551" y="113664"/>
                  </a:lnTo>
                  <a:close/>
                </a:path>
                <a:path w="123190" h="120015">
                  <a:moveTo>
                    <a:pt x="85242" y="113791"/>
                  </a:moveTo>
                  <a:lnTo>
                    <a:pt x="84023" y="113791"/>
                  </a:lnTo>
                  <a:lnTo>
                    <a:pt x="84836" y="114172"/>
                  </a:lnTo>
                  <a:lnTo>
                    <a:pt x="85242" y="113791"/>
                  </a:lnTo>
                  <a:close/>
                </a:path>
                <a:path w="123190" h="120015">
                  <a:moveTo>
                    <a:pt x="25565" y="103504"/>
                  </a:moveTo>
                  <a:lnTo>
                    <a:pt x="25628" y="106044"/>
                  </a:lnTo>
                  <a:lnTo>
                    <a:pt x="26619" y="106552"/>
                  </a:lnTo>
                  <a:lnTo>
                    <a:pt x="26631" y="107441"/>
                  </a:lnTo>
                  <a:lnTo>
                    <a:pt x="27190" y="107822"/>
                  </a:lnTo>
                  <a:lnTo>
                    <a:pt x="27292" y="108838"/>
                  </a:lnTo>
                  <a:lnTo>
                    <a:pt x="26449" y="109346"/>
                  </a:lnTo>
                  <a:lnTo>
                    <a:pt x="26336" y="109854"/>
                  </a:lnTo>
                  <a:lnTo>
                    <a:pt x="26466" y="110362"/>
                  </a:lnTo>
                  <a:lnTo>
                    <a:pt x="26898" y="110870"/>
                  </a:lnTo>
                  <a:lnTo>
                    <a:pt x="27279" y="111632"/>
                  </a:lnTo>
                  <a:lnTo>
                    <a:pt x="28206" y="111632"/>
                  </a:lnTo>
                  <a:lnTo>
                    <a:pt x="28740" y="112521"/>
                  </a:lnTo>
                  <a:lnTo>
                    <a:pt x="29044" y="112648"/>
                  </a:lnTo>
                  <a:lnTo>
                    <a:pt x="29705" y="113410"/>
                  </a:lnTo>
                  <a:lnTo>
                    <a:pt x="30251" y="113283"/>
                  </a:lnTo>
                  <a:lnTo>
                    <a:pt x="47877" y="113283"/>
                  </a:lnTo>
                  <a:lnTo>
                    <a:pt x="47764" y="112648"/>
                  </a:lnTo>
                  <a:lnTo>
                    <a:pt x="70310" y="112648"/>
                  </a:lnTo>
                  <a:lnTo>
                    <a:pt x="70485" y="112267"/>
                  </a:lnTo>
                  <a:lnTo>
                    <a:pt x="70180" y="111759"/>
                  </a:lnTo>
                  <a:lnTo>
                    <a:pt x="70510" y="110870"/>
                  </a:lnTo>
                  <a:lnTo>
                    <a:pt x="72188" y="110870"/>
                  </a:lnTo>
                  <a:lnTo>
                    <a:pt x="72348" y="110362"/>
                  </a:lnTo>
                  <a:lnTo>
                    <a:pt x="72308" y="109981"/>
                  </a:lnTo>
                  <a:lnTo>
                    <a:pt x="71831" y="109473"/>
                  </a:lnTo>
                  <a:lnTo>
                    <a:pt x="72047" y="108584"/>
                  </a:lnTo>
                  <a:lnTo>
                    <a:pt x="73355" y="108330"/>
                  </a:lnTo>
                  <a:lnTo>
                    <a:pt x="73520" y="107441"/>
                  </a:lnTo>
                  <a:lnTo>
                    <a:pt x="73310" y="107060"/>
                  </a:lnTo>
                  <a:lnTo>
                    <a:pt x="73367" y="105917"/>
                  </a:lnTo>
                  <a:lnTo>
                    <a:pt x="72453" y="105409"/>
                  </a:lnTo>
                  <a:lnTo>
                    <a:pt x="72529" y="104520"/>
                  </a:lnTo>
                  <a:lnTo>
                    <a:pt x="73545" y="104012"/>
                  </a:lnTo>
                  <a:lnTo>
                    <a:pt x="73555" y="103758"/>
                  </a:lnTo>
                  <a:lnTo>
                    <a:pt x="25679" y="103758"/>
                  </a:lnTo>
                  <a:lnTo>
                    <a:pt x="25565" y="103504"/>
                  </a:lnTo>
                  <a:close/>
                </a:path>
                <a:path w="123190" h="120015">
                  <a:moveTo>
                    <a:pt x="72188" y="110870"/>
                  </a:moveTo>
                  <a:lnTo>
                    <a:pt x="70510" y="110870"/>
                  </a:lnTo>
                  <a:lnTo>
                    <a:pt x="72148" y="110997"/>
                  </a:lnTo>
                  <a:close/>
                </a:path>
                <a:path w="123190" h="120015">
                  <a:moveTo>
                    <a:pt x="98456" y="109346"/>
                  </a:moveTo>
                  <a:lnTo>
                    <a:pt x="95567" y="109346"/>
                  </a:lnTo>
                  <a:lnTo>
                    <a:pt x="96748" y="110743"/>
                  </a:lnTo>
                  <a:lnTo>
                    <a:pt x="97637" y="110108"/>
                  </a:lnTo>
                  <a:lnTo>
                    <a:pt x="97282" y="110108"/>
                  </a:lnTo>
                  <a:lnTo>
                    <a:pt x="97815" y="109981"/>
                  </a:lnTo>
                  <a:lnTo>
                    <a:pt x="98475" y="109854"/>
                  </a:lnTo>
                  <a:lnTo>
                    <a:pt x="98456" y="109346"/>
                  </a:lnTo>
                  <a:close/>
                </a:path>
                <a:path w="123190" h="120015">
                  <a:moveTo>
                    <a:pt x="97788" y="110001"/>
                  </a:moveTo>
                  <a:lnTo>
                    <a:pt x="97282" y="110108"/>
                  </a:lnTo>
                  <a:lnTo>
                    <a:pt x="97637" y="110108"/>
                  </a:lnTo>
                  <a:lnTo>
                    <a:pt x="97788" y="110001"/>
                  </a:lnTo>
                  <a:close/>
                </a:path>
                <a:path w="123190" h="120015">
                  <a:moveTo>
                    <a:pt x="97878" y="109981"/>
                  </a:moveTo>
                  <a:close/>
                </a:path>
                <a:path w="123190" h="120015">
                  <a:moveTo>
                    <a:pt x="100571" y="107187"/>
                  </a:moveTo>
                  <a:lnTo>
                    <a:pt x="77038" y="107187"/>
                  </a:lnTo>
                  <a:lnTo>
                    <a:pt x="77635" y="107949"/>
                  </a:lnTo>
                  <a:lnTo>
                    <a:pt x="77155" y="108838"/>
                  </a:lnTo>
                  <a:lnTo>
                    <a:pt x="77073" y="109346"/>
                  </a:lnTo>
                  <a:lnTo>
                    <a:pt x="77571" y="109854"/>
                  </a:lnTo>
                  <a:lnTo>
                    <a:pt x="79413" y="108711"/>
                  </a:lnTo>
                  <a:lnTo>
                    <a:pt x="98432" y="108711"/>
                  </a:lnTo>
                  <a:lnTo>
                    <a:pt x="98399" y="107822"/>
                  </a:lnTo>
                  <a:lnTo>
                    <a:pt x="99301" y="107568"/>
                  </a:lnTo>
                  <a:lnTo>
                    <a:pt x="99707" y="107568"/>
                  </a:lnTo>
                  <a:lnTo>
                    <a:pt x="100571" y="107187"/>
                  </a:lnTo>
                  <a:close/>
                </a:path>
                <a:path w="123190" h="120015">
                  <a:moveTo>
                    <a:pt x="106644" y="102742"/>
                  </a:moveTo>
                  <a:lnTo>
                    <a:pt x="73596" y="102742"/>
                  </a:lnTo>
                  <a:lnTo>
                    <a:pt x="74015" y="102869"/>
                  </a:lnTo>
                  <a:lnTo>
                    <a:pt x="73584" y="103042"/>
                  </a:lnTo>
                  <a:lnTo>
                    <a:pt x="73578" y="103198"/>
                  </a:lnTo>
                  <a:lnTo>
                    <a:pt x="73977" y="103758"/>
                  </a:lnTo>
                  <a:lnTo>
                    <a:pt x="74129" y="104139"/>
                  </a:lnTo>
                  <a:lnTo>
                    <a:pt x="74701" y="104901"/>
                  </a:lnTo>
                  <a:lnTo>
                    <a:pt x="75247" y="105028"/>
                  </a:lnTo>
                  <a:lnTo>
                    <a:pt x="75819" y="105790"/>
                  </a:lnTo>
                  <a:lnTo>
                    <a:pt x="75523" y="106552"/>
                  </a:lnTo>
                  <a:lnTo>
                    <a:pt x="75542" y="106933"/>
                  </a:lnTo>
                  <a:lnTo>
                    <a:pt x="76009" y="107441"/>
                  </a:lnTo>
                  <a:lnTo>
                    <a:pt x="77038" y="107187"/>
                  </a:lnTo>
                  <a:lnTo>
                    <a:pt x="101688" y="107187"/>
                  </a:lnTo>
                  <a:lnTo>
                    <a:pt x="101968" y="107060"/>
                  </a:lnTo>
                  <a:lnTo>
                    <a:pt x="102739" y="107060"/>
                  </a:lnTo>
                  <a:lnTo>
                    <a:pt x="103339" y="106679"/>
                  </a:lnTo>
                  <a:lnTo>
                    <a:pt x="104086" y="106679"/>
                  </a:lnTo>
                  <a:lnTo>
                    <a:pt x="104686" y="106171"/>
                  </a:lnTo>
                  <a:lnTo>
                    <a:pt x="104648" y="105409"/>
                  </a:lnTo>
                  <a:lnTo>
                    <a:pt x="105321" y="104774"/>
                  </a:lnTo>
                  <a:lnTo>
                    <a:pt x="105255" y="104520"/>
                  </a:lnTo>
                  <a:lnTo>
                    <a:pt x="105272" y="104012"/>
                  </a:lnTo>
                  <a:lnTo>
                    <a:pt x="105740" y="103504"/>
                  </a:lnTo>
                  <a:lnTo>
                    <a:pt x="106273" y="103377"/>
                  </a:lnTo>
                  <a:lnTo>
                    <a:pt x="106644" y="102742"/>
                  </a:lnTo>
                  <a:close/>
                </a:path>
                <a:path w="123190" h="120015">
                  <a:moveTo>
                    <a:pt x="101688" y="107187"/>
                  </a:moveTo>
                  <a:lnTo>
                    <a:pt x="100571" y="107187"/>
                  </a:lnTo>
                  <a:lnTo>
                    <a:pt x="101130" y="107441"/>
                  </a:lnTo>
                  <a:lnTo>
                    <a:pt x="101688" y="107187"/>
                  </a:lnTo>
                  <a:close/>
                </a:path>
                <a:path w="123190" h="120015">
                  <a:moveTo>
                    <a:pt x="102739" y="107060"/>
                  </a:moveTo>
                  <a:lnTo>
                    <a:pt x="101968" y="107060"/>
                  </a:lnTo>
                  <a:lnTo>
                    <a:pt x="102539" y="107187"/>
                  </a:lnTo>
                  <a:lnTo>
                    <a:pt x="102739" y="107060"/>
                  </a:lnTo>
                  <a:close/>
                </a:path>
                <a:path w="123190" h="120015">
                  <a:moveTo>
                    <a:pt x="104086" y="106679"/>
                  </a:moveTo>
                  <a:lnTo>
                    <a:pt x="103339" y="106679"/>
                  </a:lnTo>
                  <a:lnTo>
                    <a:pt x="103936" y="106806"/>
                  </a:lnTo>
                  <a:lnTo>
                    <a:pt x="104086" y="106679"/>
                  </a:lnTo>
                  <a:close/>
                </a:path>
                <a:path w="123190" h="120015">
                  <a:moveTo>
                    <a:pt x="109867" y="97027"/>
                  </a:moveTo>
                  <a:lnTo>
                    <a:pt x="22466" y="97027"/>
                  </a:lnTo>
                  <a:lnTo>
                    <a:pt x="22936" y="97789"/>
                  </a:lnTo>
                  <a:lnTo>
                    <a:pt x="22974" y="98297"/>
                  </a:lnTo>
                  <a:lnTo>
                    <a:pt x="23495" y="99059"/>
                  </a:lnTo>
                  <a:lnTo>
                    <a:pt x="23710" y="99440"/>
                  </a:lnTo>
                  <a:lnTo>
                    <a:pt x="24282" y="100202"/>
                  </a:lnTo>
                  <a:lnTo>
                    <a:pt x="24409" y="100583"/>
                  </a:lnTo>
                  <a:lnTo>
                    <a:pt x="25031" y="101345"/>
                  </a:lnTo>
                  <a:lnTo>
                    <a:pt x="25438" y="101472"/>
                  </a:lnTo>
                  <a:lnTo>
                    <a:pt x="26123" y="102107"/>
                  </a:lnTo>
                  <a:lnTo>
                    <a:pt x="25514" y="102869"/>
                  </a:lnTo>
                  <a:lnTo>
                    <a:pt x="25411" y="103198"/>
                  </a:lnTo>
                  <a:lnTo>
                    <a:pt x="25654" y="103377"/>
                  </a:lnTo>
                  <a:lnTo>
                    <a:pt x="25679" y="103758"/>
                  </a:lnTo>
                  <a:lnTo>
                    <a:pt x="73555" y="103758"/>
                  </a:lnTo>
                  <a:lnTo>
                    <a:pt x="73571" y="103377"/>
                  </a:lnTo>
                  <a:lnTo>
                    <a:pt x="72745" y="103377"/>
                  </a:lnTo>
                  <a:lnTo>
                    <a:pt x="73372" y="102910"/>
                  </a:lnTo>
                  <a:lnTo>
                    <a:pt x="73253" y="102742"/>
                  </a:lnTo>
                  <a:lnTo>
                    <a:pt x="106644" y="102742"/>
                  </a:lnTo>
                  <a:lnTo>
                    <a:pt x="107442" y="102488"/>
                  </a:lnTo>
                  <a:lnTo>
                    <a:pt x="107772" y="101599"/>
                  </a:lnTo>
                  <a:lnTo>
                    <a:pt x="108165" y="101218"/>
                  </a:lnTo>
                  <a:lnTo>
                    <a:pt x="108324" y="100583"/>
                  </a:lnTo>
                  <a:lnTo>
                    <a:pt x="108423" y="99440"/>
                  </a:lnTo>
                  <a:lnTo>
                    <a:pt x="108559" y="98805"/>
                  </a:lnTo>
                  <a:lnTo>
                    <a:pt x="108572" y="97408"/>
                  </a:lnTo>
                  <a:lnTo>
                    <a:pt x="109867" y="97027"/>
                  </a:lnTo>
                  <a:close/>
                </a:path>
                <a:path w="123190" h="120015">
                  <a:moveTo>
                    <a:pt x="73372" y="102910"/>
                  </a:moveTo>
                  <a:lnTo>
                    <a:pt x="72745" y="103377"/>
                  </a:lnTo>
                  <a:lnTo>
                    <a:pt x="73380" y="103123"/>
                  </a:lnTo>
                  <a:lnTo>
                    <a:pt x="73372" y="102910"/>
                  </a:lnTo>
                  <a:close/>
                </a:path>
                <a:path w="123190" h="120015">
                  <a:moveTo>
                    <a:pt x="73493" y="103079"/>
                  </a:moveTo>
                  <a:lnTo>
                    <a:pt x="72745" y="103377"/>
                  </a:lnTo>
                  <a:lnTo>
                    <a:pt x="73571" y="103377"/>
                  </a:lnTo>
                  <a:lnTo>
                    <a:pt x="73493" y="103079"/>
                  </a:lnTo>
                  <a:close/>
                </a:path>
                <a:path w="123190" h="120015">
                  <a:moveTo>
                    <a:pt x="73594" y="102799"/>
                  </a:moveTo>
                  <a:lnTo>
                    <a:pt x="73584" y="103042"/>
                  </a:lnTo>
                  <a:lnTo>
                    <a:pt x="74015" y="102869"/>
                  </a:lnTo>
                  <a:lnTo>
                    <a:pt x="73594" y="102799"/>
                  </a:lnTo>
                  <a:close/>
                </a:path>
                <a:path w="123190" h="120015">
                  <a:moveTo>
                    <a:pt x="73253" y="102742"/>
                  </a:moveTo>
                  <a:lnTo>
                    <a:pt x="73372" y="102910"/>
                  </a:lnTo>
                  <a:lnTo>
                    <a:pt x="73533" y="102789"/>
                  </a:lnTo>
                  <a:lnTo>
                    <a:pt x="73253" y="102742"/>
                  </a:lnTo>
                  <a:close/>
                </a:path>
                <a:path w="123190" h="120015">
                  <a:moveTo>
                    <a:pt x="73596" y="102742"/>
                  </a:moveTo>
                  <a:lnTo>
                    <a:pt x="73253" y="102742"/>
                  </a:lnTo>
                  <a:lnTo>
                    <a:pt x="73533" y="102789"/>
                  </a:lnTo>
                  <a:close/>
                </a:path>
                <a:path w="123190" h="120015">
                  <a:moveTo>
                    <a:pt x="21348" y="81152"/>
                  </a:moveTo>
                  <a:lnTo>
                    <a:pt x="20777" y="81914"/>
                  </a:lnTo>
                  <a:lnTo>
                    <a:pt x="21666" y="83057"/>
                  </a:lnTo>
                  <a:lnTo>
                    <a:pt x="21196" y="83819"/>
                  </a:lnTo>
                  <a:lnTo>
                    <a:pt x="21323" y="84327"/>
                  </a:lnTo>
                  <a:lnTo>
                    <a:pt x="20955" y="85216"/>
                  </a:lnTo>
                  <a:lnTo>
                    <a:pt x="20586" y="85470"/>
                  </a:lnTo>
                  <a:lnTo>
                    <a:pt x="20320" y="86359"/>
                  </a:lnTo>
                  <a:lnTo>
                    <a:pt x="20066" y="86740"/>
                  </a:lnTo>
                  <a:lnTo>
                    <a:pt x="19926" y="87629"/>
                  </a:lnTo>
                  <a:lnTo>
                    <a:pt x="19367" y="88137"/>
                  </a:lnTo>
                  <a:lnTo>
                    <a:pt x="19329" y="89026"/>
                  </a:lnTo>
                  <a:lnTo>
                    <a:pt x="20612" y="89407"/>
                  </a:lnTo>
                  <a:lnTo>
                    <a:pt x="20675" y="90296"/>
                  </a:lnTo>
                  <a:lnTo>
                    <a:pt x="19177" y="90931"/>
                  </a:lnTo>
                  <a:lnTo>
                    <a:pt x="19329" y="91820"/>
                  </a:lnTo>
                  <a:lnTo>
                    <a:pt x="20789" y="91947"/>
                  </a:lnTo>
                  <a:lnTo>
                    <a:pt x="21018" y="92836"/>
                  </a:lnTo>
                  <a:lnTo>
                    <a:pt x="19850" y="93725"/>
                  </a:lnTo>
                  <a:lnTo>
                    <a:pt x="20142" y="94487"/>
                  </a:lnTo>
                  <a:lnTo>
                    <a:pt x="21374" y="94487"/>
                  </a:lnTo>
                  <a:lnTo>
                    <a:pt x="21742" y="95376"/>
                  </a:lnTo>
                  <a:lnTo>
                    <a:pt x="20916" y="96265"/>
                  </a:lnTo>
                  <a:lnTo>
                    <a:pt x="21336" y="97154"/>
                  </a:lnTo>
                  <a:lnTo>
                    <a:pt x="22466" y="97027"/>
                  </a:lnTo>
                  <a:lnTo>
                    <a:pt x="109867" y="97027"/>
                  </a:lnTo>
                  <a:lnTo>
                    <a:pt x="110051" y="95376"/>
                  </a:lnTo>
                  <a:lnTo>
                    <a:pt x="110109" y="94614"/>
                  </a:lnTo>
                  <a:lnTo>
                    <a:pt x="108178" y="94106"/>
                  </a:lnTo>
                  <a:lnTo>
                    <a:pt x="108165" y="91439"/>
                  </a:lnTo>
                  <a:lnTo>
                    <a:pt x="107784" y="90169"/>
                  </a:lnTo>
                  <a:lnTo>
                    <a:pt x="109004" y="89407"/>
                  </a:lnTo>
                  <a:lnTo>
                    <a:pt x="112124" y="89407"/>
                  </a:lnTo>
                  <a:lnTo>
                    <a:pt x="112255" y="89280"/>
                  </a:lnTo>
                  <a:lnTo>
                    <a:pt x="112776" y="88391"/>
                  </a:lnTo>
                  <a:lnTo>
                    <a:pt x="111645" y="87375"/>
                  </a:lnTo>
                  <a:lnTo>
                    <a:pt x="112064" y="86486"/>
                  </a:lnTo>
                  <a:lnTo>
                    <a:pt x="113969" y="86486"/>
                  </a:lnTo>
                  <a:lnTo>
                    <a:pt x="114223" y="85851"/>
                  </a:lnTo>
                  <a:lnTo>
                    <a:pt x="112623" y="84962"/>
                  </a:lnTo>
                  <a:lnTo>
                    <a:pt x="112776" y="84073"/>
                  </a:lnTo>
                  <a:lnTo>
                    <a:pt x="112953" y="83946"/>
                  </a:lnTo>
                  <a:lnTo>
                    <a:pt x="112928" y="83057"/>
                  </a:lnTo>
                  <a:lnTo>
                    <a:pt x="113982" y="82549"/>
                  </a:lnTo>
                  <a:lnTo>
                    <a:pt x="23418" y="82422"/>
                  </a:lnTo>
                  <a:lnTo>
                    <a:pt x="21348" y="81152"/>
                  </a:lnTo>
                  <a:close/>
                </a:path>
                <a:path w="123190" h="120015">
                  <a:moveTo>
                    <a:pt x="112124" y="89407"/>
                  </a:moveTo>
                  <a:lnTo>
                    <a:pt x="109004" y="89407"/>
                  </a:lnTo>
                  <a:lnTo>
                    <a:pt x="109664" y="91439"/>
                  </a:lnTo>
                  <a:lnTo>
                    <a:pt x="110807" y="90804"/>
                  </a:lnTo>
                  <a:lnTo>
                    <a:pt x="111861" y="89661"/>
                  </a:lnTo>
                  <a:lnTo>
                    <a:pt x="112124" y="89407"/>
                  </a:lnTo>
                  <a:close/>
                </a:path>
                <a:path w="123190" h="120015">
                  <a:moveTo>
                    <a:pt x="113969" y="86486"/>
                  </a:moveTo>
                  <a:lnTo>
                    <a:pt x="112064" y="86486"/>
                  </a:lnTo>
                  <a:lnTo>
                    <a:pt x="113868" y="86740"/>
                  </a:lnTo>
                  <a:lnTo>
                    <a:pt x="113969" y="86486"/>
                  </a:lnTo>
                  <a:close/>
                </a:path>
                <a:path w="123190" h="120015">
                  <a:moveTo>
                    <a:pt x="24676" y="80517"/>
                  </a:moveTo>
                  <a:lnTo>
                    <a:pt x="23977" y="81152"/>
                  </a:lnTo>
                  <a:lnTo>
                    <a:pt x="24053" y="81660"/>
                  </a:lnTo>
                  <a:lnTo>
                    <a:pt x="23418" y="82422"/>
                  </a:lnTo>
                  <a:lnTo>
                    <a:pt x="113953" y="82422"/>
                  </a:lnTo>
                  <a:lnTo>
                    <a:pt x="113779" y="81660"/>
                  </a:lnTo>
                  <a:lnTo>
                    <a:pt x="113309" y="81279"/>
                  </a:lnTo>
                  <a:lnTo>
                    <a:pt x="113080" y="80771"/>
                  </a:lnTo>
                  <a:lnTo>
                    <a:pt x="25311" y="80771"/>
                  </a:lnTo>
                  <a:lnTo>
                    <a:pt x="24676" y="80517"/>
                  </a:lnTo>
                  <a:close/>
                </a:path>
                <a:path w="123190" h="120015">
                  <a:moveTo>
                    <a:pt x="26708" y="78739"/>
                  </a:moveTo>
                  <a:lnTo>
                    <a:pt x="26117" y="79120"/>
                  </a:lnTo>
                  <a:lnTo>
                    <a:pt x="26008" y="79882"/>
                  </a:lnTo>
                  <a:lnTo>
                    <a:pt x="26060" y="80263"/>
                  </a:lnTo>
                  <a:lnTo>
                    <a:pt x="25311" y="80771"/>
                  </a:lnTo>
                  <a:lnTo>
                    <a:pt x="113080" y="80771"/>
                  </a:lnTo>
                  <a:lnTo>
                    <a:pt x="113118" y="79882"/>
                  </a:lnTo>
                  <a:lnTo>
                    <a:pt x="112737" y="79247"/>
                  </a:lnTo>
                  <a:lnTo>
                    <a:pt x="111709" y="79247"/>
                  </a:lnTo>
                  <a:lnTo>
                    <a:pt x="111531" y="78993"/>
                  </a:lnTo>
                  <a:lnTo>
                    <a:pt x="27317" y="78993"/>
                  </a:lnTo>
                  <a:lnTo>
                    <a:pt x="26708" y="78739"/>
                  </a:lnTo>
                  <a:close/>
                </a:path>
                <a:path w="123190" h="120015">
                  <a:moveTo>
                    <a:pt x="112661" y="79120"/>
                  </a:moveTo>
                  <a:lnTo>
                    <a:pt x="111709" y="79247"/>
                  </a:lnTo>
                  <a:lnTo>
                    <a:pt x="112737" y="79247"/>
                  </a:lnTo>
                  <a:close/>
                </a:path>
                <a:path w="123190" h="120015">
                  <a:moveTo>
                    <a:pt x="29260" y="77469"/>
                  </a:moveTo>
                  <a:lnTo>
                    <a:pt x="29057" y="77469"/>
                  </a:lnTo>
                  <a:lnTo>
                    <a:pt x="28219" y="77723"/>
                  </a:lnTo>
                  <a:lnTo>
                    <a:pt x="28143" y="78612"/>
                  </a:lnTo>
                  <a:lnTo>
                    <a:pt x="27317" y="78993"/>
                  </a:lnTo>
                  <a:lnTo>
                    <a:pt x="111531" y="78993"/>
                  </a:lnTo>
                  <a:lnTo>
                    <a:pt x="111264" y="78612"/>
                  </a:lnTo>
                  <a:lnTo>
                    <a:pt x="111239" y="78358"/>
                  </a:lnTo>
                  <a:lnTo>
                    <a:pt x="111493" y="77850"/>
                  </a:lnTo>
                  <a:lnTo>
                    <a:pt x="111455" y="77596"/>
                  </a:lnTo>
                  <a:lnTo>
                    <a:pt x="29438" y="77596"/>
                  </a:lnTo>
                  <a:lnTo>
                    <a:pt x="29260" y="77469"/>
                  </a:lnTo>
                  <a:close/>
                </a:path>
                <a:path w="123190" h="120015">
                  <a:moveTo>
                    <a:pt x="30549" y="76961"/>
                  </a:moveTo>
                  <a:lnTo>
                    <a:pt x="24625" y="76961"/>
                  </a:lnTo>
                  <a:lnTo>
                    <a:pt x="25184" y="78358"/>
                  </a:lnTo>
                  <a:lnTo>
                    <a:pt x="26136" y="78358"/>
                  </a:lnTo>
                  <a:lnTo>
                    <a:pt x="26581" y="77850"/>
                  </a:lnTo>
                  <a:lnTo>
                    <a:pt x="27520" y="77723"/>
                  </a:lnTo>
                  <a:lnTo>
                    <a:pt x="27965" y="77342"/>
                  </a:lnTo>
                  <a:lnTo>
                    <a:pt x="28905" y="77215"/>
                  </a:lnTo>
                  <a:lnTo>
                    <a:pt x="30128" y="77215"/>
                  </a:lnTo>
                  <a:lnTo>
                    <a:pt x="30416" y="77088"/>
                  </a:lnTo>
                  <a:lnTo>
                    <a:pt x="30549" y="76961"/>
                  </a:lnTo>
                  <a:close/>
                </a:path>
                <a:path w="123190" h="120015">
                  <a:moveTo>
                    <a:pt x="30816" y="76707"/>
                  </a:moveTo>
                  <a:lnTo>
                    <a:pt x="19494" y="76707"/>
                  </a:lnTo>
                  <a:lnTo>
                    <a:pt x="20421" y="76834"/>
                  </a:lnTo>
                  <a:lnTo>
                    <a:pt x="20840" y="77723"/>
                  </a:lnTo>
                  <a:lnTo>
                    <a:pt x="21793" y="77723"/>
                  </a:lnTo>
                  <a:lnTo>
                    <a:pt x="22275" y="77850"/>
                  </a:lnTo>
                  <a:lnTo>
                    <a:pt x="23228" y="77850"/>
                  </a:lnTo>
                  <a:lnTo>
                    <a:pt x="23685" y="76961"/>
                  </a:lnTo>
                  <a:lnTo>
                    <a:pt x="30549" y="76961"/>
                  </a:lnTo>
                  <a:lnTo>
                    <a:pt x="30816" y="76707"/>
                  </a:lnTo>
                  <a:close/>
                </a:path>
                <a:path w="123190" h="120015">
                  <a:moveTo>
                    <a:pt x="109537" y="76199"/>
                  </a:moveTo>
                  <a:lnTo>
                    <a:pt x="16789" y="76199"/>
                  </a:lnTo>
                  <a:lnTo>
                    <a:pt x="17716" y="76326"/>
                  </a:lnTo>
                  <a:lnTo>
                    <a:pt x="17983" y="77469"/>
                  </a:lnTo>
                  <a:lnTo>
                    <a:pt x="18923" y="77596"/>
                  </a:lnTo>
                  <a:lnTo>
                    <a:pt x="19494" y="76707"/>
                  </a:lnTo>
                  <a:lnTo>
                    <a:pt x="30816" y="76707"/>
                  </a:lnTo>
                  <a:lnTo>
                    <a:pt x="30924" y="76580"/>
                  </a:lnTo>
                  <a:lnTo>
                    <a:pt x="31394" y="76453"/>
                  </a:lnTo>
                  <a:lnTo>
                    <a:pt x="109372" y="76453"/>
                  </a:lnTo>
                  <a:lnTo>
                    <a:pt x="109537" y="76199"/>
                  </a:lnTo>
                  <a:close/>
                </a:path>
                <a:path w="123190" h="120015">
                  <a:moveTo>
                    <a:pt x="30128" y="77215"/>
                  </a:moveTo>
                  <a:lnTo>
                    <a:pt x="28905" y="77215"/>
                  </a:lnTo>
                  <a:lnTo>
                    <a:pt x="29438" y="77596"/>
                  </a:lnTo>
                  <a:lnTo>
                    <a:pt x="30378" y="77469"/>
                  </a:lnTo>
                  <a:lnTo>
                    <a:pt x="29552" y="77469"/>
                  </a:lnTo>
                  <a:lnTo>
                    <a:pt x="30128" y="77215"/>
                  </a:lnTo>
                  <a:close/>
                </a:path>
                <a:path w="123190" h="120015">
                  <a:moveTo>
                    <a:pt x="109372" y="76453"/>
                  </a:moveTo>
                  <a:lnTo>
                    <a:pt x="31394" y="76453"/>
                  </a:lnTo>
                  <a:lnTo>
                    <a:pt x="30949" y="76580"/>
                  </a:lnTo>
                  <a:lnTo>
                    <a:pt x="30378" y="77469"/>
                  </a:lnTo>
                  <a:lnTo>
                    <a:pt x="29438" y="77596"/>
                  </a:lnTo>
                  <a:lnTo>
                    <a:pt x="109689" y="77596"/>
                  </a:lnTo>
                  <a:lnTo>
                    <a:pt x="109042" y="76961"/>
                  </a:lnTo>
                  <a:lnTo>
                    <a:pt x="109372" y="76453"/>
                  </a:lnTo>
                  <a:close/>
                </a:path>
                <a:path w="123190" h="120015">
                  <a:moveTo>
                    <a:pt x="110947" y="76961"/>
                  </a:moveTo>
                  <a:lnTo>
                    <a:pt x="109689" y="77596"/>
                  </a:lnTo>
                  <a:lnTo>
                    <a:pt x="111455" y="77596"/>
                  </a:lnTo>
                  <a:lnTo>
                    <a:pt x="110947" y="76961"/>
                  </a:lnTo>
                  <a:close/>
                </a:path>
                <a:path w="123190" h="120015">
                  <a:moveTo>
                    <a:pt x="30888" y="76639"/>
                  </a:moveTo>
                  <a:lnTo>
                    <a:pt x="30416" y="77088"/>
                  </a:lnTo>
                  <a:lnTo>
                    <a:pt x="29552" y="77469"/>
                  </a:lnTo>
                  <a:lnTo>
                    <a:pt x="30378" y="77469"/>
                  </a:lnTo>
                  <a:lnTo>
                    <a:pt x="30888" y="76639"/>
                  </a:lnTo>
                  <a:close/>
                </a:path>
                <a:path w="123190" h="120015">
                  <a:moveTo>
                    <a:pt x="105002" y="73659"/>
                  </a:moveTo>
                  <a:lnTo>
                    <a:pt x="12128" y="73659"/>
                  </a:lnTo>
                  <a:lnTo>
                    <a:pt x="12903" y="74167"/>
                  </a:lnTo>
                  <a:lnTo>
                    <a:pt x="12560" y="75564"/>
                  </a:lnTo>
                  <a:lnTo>
                    <a:pt x="13398" y="76072"/>
                  </a:lnTo>
                  <a:lnTo>
                    <a:pt x="13677" y="76707"/>
                  </a:lnTo>
                  <a:lnTo>
                    <a:pt x="14554" y="76961"/>
                  </a:lnTo>
                  <a:lnTo>
                    <a:pt x="15303" y="76326"/>
                  </a:lnTo>
                  <a:lnTo>
                    <a:pt x="16598" y="76326"/>
                  </a:lnTo>
                  <a:lnTo>
                    <a:pt x="16789" y="76199"/>
                  </a:lnTo>
                  <a:lnTo>
                    <a:pt x="109537" y="76199"/>
                  </a:lnTo>
                  <a:lnTo>
                    <a:pt x="110363" y="74929"/>
                  </a:lnTo>
                  <a:lnTo>
                    <a:pt x="109804" y="74421"/>
                  </a:lnTo>
                  <a:lnTo>
                    <a:pt x="105702" y="74421"/>
                  </a:lnTo>
                  <a:lnTo>
                    <a:pt x="104914" y="73913"/>
                  </a:lnTo>
                  <a:lnTo>
                    <a:pt x="105002" y="73659"/>
                  </a:lnTo>
                  <a:close/>
                </a:path>
                <a:path w="123190" h="120015">
                  <a:moveTo>
                    <a:pt x="16598" y="76326"/>
                  </a:moveTo>
                  <a:lnTo>
                    <a:pt x="15303" y="76326"/>
                  </a:lnTo>
                  <a:lnTo>
                    <a:pt x="16217" y="76580"/>
                  </a:lnTo>
                  <a:lnTo>
                    <a:pt x="16598" y="76326"/>
                  </a:lnTo>
                  <a:close/>
                </a:path>
                <a:path w="123190" h="120015">
                  <a:moveTo>
                    <a:pt x="11929" y="73786"/>
                  </a:moveTo>
                  <a:lnTo>
                    <a:pt x="10248" y="73786"/>
                  </a:lnTo>
                  <a:lnTo>
                    <a:pt x="10934" y="74421"/>
                  </a:lnTo>
                  <a:lnTo>
                    <a:pt x="11929" y="73786"/>
                  </a:lnTo>
                  <a:close/>
                </a:path>
                <a:path w="123190" h="120015">
                  <a:moveTo>
                    <a:pt x="106794" y="73405"/>
                  </a:moveTo>
                  <a:lnTo>
                    <a:pt x="105702" y="74421"/>
                  </a:lnTo>
                  <a:lnTo>
                    <a:pt x="109804" y="74421"/>
                  </a:lnTo>
                  <a:lnTo>
                    <a:pt x="109664" y="74294"/>
                  </a:lnTo>
                  <a:lnTo>
                    <a:pt x="109156" y="74167"/>
                  </a:lnTo>
                  <a:lnTo>
                    <a:pt x="108866" y="73913"/>
                  </a:lnTo>
                  <a:lnTo>
                    <a:pt x="107556" y="73913"/>
                  </a:lnTo>
                  <a:lnTo>
                    <a:pt x="106794" y="73405"/>
                  </a:lnTo>
                  <a:close/>
                </a:path>
                <a:path w="123190" h="120015">
                  <a:moveTo>
                    <a:pt x="103406" y="70738"/>
                  </a:moveTo>
                  <a:lnTo>
                    <a:pt x="10109" y="70738"/>
                  </a:lnTo>
                  <a:lnTo>
                    <a:pt x="10277" y="71119"/>
                  </a:lnTo>
                  <a:lnTo>
                    <a:pt x="10402" y="71716"/>
                  </a:lnTo>
                  <a:lnTo>
                    <a:pt x="8623" y="73278"/>
                  </a:lnTo>
                  <a:lnTo>
                    <a:pt x="9182" y="73913"/>
                  </a:lnTo>
                  <a:lnTo>
                    <a:pt x="10248" y="73786"/>
                  </a:lnTo>
                  <a:lnTo>
                    <a:pt x="11929" y="73786"/>
                  </a:lnTo>
                  <a:lnTo>
                    <a:pt x="12128" y="73659"/>
                  </a:lnTo>
                  <a:lnTo>
                    <a:pt x="105002" y="73659"/>
                  </a:lnTo>
                  <a:lnTo>
                    <a:pt x="105264" y="72897"/>
                  </a:lnTo>
                  <a:lnTo>
                    <a:pt x="103555" y="72897"/>
                  </a:lnTo>
                  <a:lnTo>
                    <a:pt x="102717" y="72516"/>
                  </a:lnTo>
                  <a:lnTo>
                    <a:pt x="103352" y="72135"/>
                  </a:lnTo>
                  <a:lnTo>
                    <a:pt x="102933" y="72008"/>
                  </a:lnTo>
                  <a:lnTo>
                    <a:pt x="103415" y="72008"/>
                  </a:lnTo>
                  <a:lnTo>
                    <a:pt x="103406" y="70738"/>
                  </a:lnTo>
                  <a:close/>
                </a:path>
                <a:path w="123190" h="120015">
                  <a:moveTo>
                    <a:pt x="108432" y="73532"/>
                  </a:moveTo>
                  <a:lnTo>
                    <a:pt x="107556" y="73913"/>
                  </a:lnTo>
                  <a:lnTo>
                    <a:pt x="108866" y="73913"/>
                  </a:lnTo>
                  <a:lnTo>
                    <a:pt x="108432" y="73532"/>
                  </a:lnTo>
                  <a:close/>
                </a:path>
                <a:path w="123190" h="120015">
                  <a:moveTo>
                    <a:pt x="104450" y="71716"/>
                  </a:moveTo>
                  <a:lnTo>
                    <a:pt x="103555" y="72897"/>
                  </a:lnTo>
                  <a:lnTo>
                    <a:pt x="105264" y="72897"/>
                  </a:lnTo>
                  <a:lnTo>
                    <a:pt x="105356" y="72629"/>
                  </a:lnTo>
                  <a:lnTo>
                    <a:pt x="104521" y="72516"/>
                  </a:lnTo>
                  <a:lnTo>
                    <a:pt x="104450" y="71716"/>
                  </a:lnTo>
                  <a:close/>
                </a:path>
                <a:path w="123190" h="120015">
                  <a:moveTo>
                    <a:pt x="111528" y="71881"/>
                  </a:moveTo>
                  <a:lnTo>
                    <a:pt x="109766" y="71881"/>
                  </a:lnTo>
                  <a:lnTo>
                    <a:pt x="110528" y="72897"/>
                  </a:lnTo>
                  <a:lnTo>
                    <a:pt x="111429" y="72643"/>
                  </a:lnTo>
                  <a:lnTo>
                    <a:pt x="111528" y="71881"/>
                  </a:lnTo>
                  <a:close/>
                </a:path>
                <a:path w="123190" h="120015">
                  <a:moveTo>
                    <a:pt x="108604" y="72389"/>
                  </a:moveTo>
                  <a:lnTo>
                    <a:pt x="105981" y="72389"/>
                  </a:lnTo>
                  <a:lnTo>
                    <a:pt x="106908" y="72516"/>
                  </a:lnTo>
                  <a:lnTo>
                    <a:pt x="107429" y="72770"/>
                  </a:lnTo>
                  <a:lnTo>
                    <a:pt x="108369" y="72770"/>
                  </a:lnTo>
                  <a:lnTo>
                    <a:pt x="108604" y="72389"/>
                  </a:lnTo>
                  <a:close/>
                </a:path>
                <a:path w="123190" h="120015">
                  <a:moveTo>
                    <a:pt x="112162" y="71119"/>
                  </a:moveTo>
                  <a:lnTo>
                    <a:pt x="104902" y="71119"/>
                  </a:lnTo>
                  <a:lnTo>
                    <a:pt x="105702" y="71627"/>
                  </a:lnTo>
                  <a:lnTo>
                    <a:pt x="105570" y="72008"/>
                  </a:lnTo>
                  <a:lnTo>
                    <a:pt x="105460" y="72643"/>
                  </a:lnTo>
                  <a:lnTo>
                    <a:pt x="105981" y="72389"/>
                  </a:lnTo>
                  <a:lnTo>
                    <a:pt x="108604" y="72389"/>
                  </a:lnTo>
                  <a:lnTo>
                    <a:pt x="108839" y="72008"/>
                  </a:lnTo>
                  <a:lnTo>
                    <a:pt x="109766" y="71881"/>
                  </a:lnTo>
                  <a:lnTo>
                    <a:pt x="111528" y="71881"/>
                  </a:lnTo>
                  <a:lnTo>
                    <a:pt x="111594" y="71373"/>
                  </a:lnTo>
                  <a:lnTo>
                    <a:pt x="112162" y="71119"/>
                  </a:lnTo>
                  <a:close/>
                </a:path>
                <a:path w="123190" h="120015">
                  <a:moveTo>
                    <a:pt x="104902" y="71119"/>
                  </a:moveTo>
                  <a:lnTo>
                    <a:pt x="104517" y="71627"/>
                  </a:lnTo>
                  <a:lnTo>
                    <a:pt x="104521" y="72516"/>
                  </a:lnTo>
                  <a:lnTo>
                    <a:pt x="105356" y="72629"/>
                  </a:lnTo>
                  <a:lnTo>
                    <a:pt x="105702" y="71627"/>
                  </a:lnTo>
                  <a:lnTo>
                    <a:pt x="104902" y="71119"/>
                  </a:lnTo>
                  <a:close/>
                </a:path>
                <a:path w="123190" h="120015">
                  <a:moveTo>
                    <a:pt x="103415" y="72008"/>
                  </a:moveTo>
                  <a:lnTo>
                    <a:pt x="102933" y="72008"/>
                  </a:lnTo>
                  <a:lnTo>
                    <a:pt x="103416" y="72135"/>
                  </a:lnTo>
                  <a:lnTo>
                    <a:pt x="103415" y="72008"/>
                  </a:lnTo>
                  <a:close/>
                </a:path>
                <a:path w="123190" h="120015">
                  <a:moveTo>
                    <a:pt x="112483" y="70230"/>
                  </a:moveTo>
                  <a:lnTo>
                    <a:pt x="103403" y="70230"/>
                  </a:lnTo>
                  <a:lnTo>
                    <a:pt x="104330" y="70357"/>
                  </a:lnTo>
                  <a:lnTo>
                    <a:pt x="104450" y="71716"/>
                  </a:lnTo>
                  <a:lnTo>
                    <a:pt x="104902" y="71119"/>
                  </a:lnTo>
                  <a:lnTo>
                    <a:pt x="112162" y="71119"/>
                  </a:lnTo>
                  <a:lnTo>
                    <a:pt x="112445" y="70992"/>
                  </a:lnTo>
                  <a:lnTo>
                    <a:pt x="112483" y="70230"/>
                  </a:lnTo>
                  <a:close/>
                </a:path>
                <a:path w="123190" h="120015">
                  <a:moveTo>
                    <a:pt x="115025" y="62483"/>
                  </a:moveTo>
                  <a:lnTo>
                    <a:pt x="9588" y="62483"/>
                  </a:lnTo>
                  <a:lnTo>
                    <a:pt x="9042" y="63626"/>
                  </a:lnTo>
                  <a:lnTo>
                    <a:pt x="9817" y="64388"/>
                  </a:lnTo>
                  <a:lnTo>
                    <a:pt x="9650" y="65023"/>
                  </a:lnTo>
                  <a:lnTo>
                    <a:pt x="9644" y="65912"/>
                  </a:lnTo>
                  <a:lnTo>
                    <a:pt x="9525" y="66674"/>
                  </a:lnTo>
                  <a:lnTo>
                    <a:pt x="9182" y="67055"/>
                  </a:lnTo>
                  <a:lnTo>
                    <a:pt x="9144" y="68071"/>
                  </a:lnTo>
                  <a:lnTo>
                    <a:pt x="8064" y="68452"/>
                  </a:lnTo>
                  <a:lnTo>
                    <a:pt x="8088" y="69087"/>
                  </a:lnTo>
                  <a:lnTo>
                    <a:pt x="8196" y="69849"/>
                  </a:lnTo>
                  <a:lnTo>
                    <a:pt x="8445" y="70865"/>
                  </a:lnTo>
                  <a:lnTo>
                    <a:pt x="10109" y="70738"/>
                  </a:lnTo>
                  <a:lnTo>
                    <a:pt x="103406" y="70738"/>
                  </a:lnTo>
                  <a:lnTo>
                    <a:pt x="103403" y="70230"/>
                  </a:lnTo>
                  <a:lnTo>
                    <a:pt x="112483" y="70230"/>
                  </a:lnTo>
                  <a:lnTo>
                    <a:pt x="113233" y="69722"/>
                  </a:lnTo>
                  <a:lnTo>
                    <a:pt x="114026" y="69722"/>
                  </a:lnTo>
                  <a:lnTo>
                    <a:pt x="114503" y="69087"/>
                  </a:lnTo>
                  <a:lnTo>
                    <a:pt x="114160" y="68452"/>
                  </a:lnTo>
                  <a:lnTo>
                    <a:pt x="114515" y="67563"/>
                  </a:lnTo>
                  <a:lnTo>
                    <a:pt x="114211" y="67182"/>
                  </a:lnTo>
                  <a:lnTo>
                    <a:pt x="114363" y="66293"/>
                  </a:lnTo>
                  <a:lnTo>
                    <a:pt x="115252" y="65912"/>
                  </a:lnTo>
                  <a:lnTo>
                    <a:pt x="115221" y="64388"/>
                  </a:lnTo>
                  <a:lnTo>
                    <a:pt x="115166" y="63029"/>
                  </a:lnTo>
                  <a:lnTo>
                    <a:pt x="115025" y="62483"/>
                  </a:lnTo>
                  <a:close/>
                </a:path>
                <a:path w="123190" h="120015">
                  <a:moveTo>
                    <a:pt x="114026" y="69722"/>
                  </a:moveTo>
                  <a:lnTo>
                    <a:pt x="113233" y="69722"/>
                  </a:lnTo>
                  <a:lnTo>
                    <a:pt x="113931" y="69849"/>
                  </a:lnTo>
                  <a:close/>
                </a:path>
                <a:path w="123190" h="120015">
                  <a:moveTo>
                    <a:pt x="9025" y="63029"/>
                  </a:moveTo>
                  <a:lnTo>
                    <a:pt x="9131" y="63372"/>
                  </a:lnTo>
                  <a:lnTo>
                    <a:pt x="9261" y="63118"/>
                  </a:lnTo>
                  <a:lnTo>
                    <a:pt x="9025" y="63029"/>
                  </a:lnTo>
                  <a:close/>
                </a:path>
                <a:path w="123190" h="120015">
                  <a:moveTo>
                    <a:pt x="9286" y="63115"/>
                  </a:moveTo>
                  <a:close/>
                </a:path>
                <a:path w="123190" h="120015">
                  <a:moveTo>
                    <a:pt x="8699" y="61975"/>
                  </a:moveTo>
                  <a:lnTo>
                    <a:pt x="9025" y="63029"/>
                  </a:lnTo>
                  <a:lnTo>
                    <a:pt x="9266" y="63109"/>
                  </a:lnTo>
                  <a:lnTo>
                    <a:pt x="8699" y="61975"/>
                  </a:lnTo>
                  <a:close/>
                </a:path>
                <a:path w="123190" h="120015">
                  <a:moveTo>
                    <a:pt x="115067" y="61975"/>
                  </a:moveTo>
                  <a:lnTo>
                    <a:pt x="8699" y="61975"/>
                  </a:lnTo>
                  <a:lnTo>
                    <a:pt x="9279" y="63085"/>
                  </a:lnTo>
                  <a:lnTo>
                    <a:pt x="9588" y="62483"/>
                  </a:lnTo>
                  <a:lnTo>
                    <a:pt x="115025" y="62483"/>
                  </a:lnTo>
                  <a:lnTo>
                    <a:pt x="115067" y="61975"/>
                  </a:lnTo>
                  <a:close/>
                </a:path>
                <a:path w="123190" h="120015">
                  <a:moveTo>
                    <a:pt x="113042" y="58800"/>
                  </a:moveTo>
                  <a:lnTo>
                    <a:pt x="5588" y="58800"/>
                  </a:lnTo>
                  <a:lnTo>
                    <a:pt x="6299" y="59435"/>
                  </a:lnTo>
                  <a:lnTo>
                    <a:pt x="6438" y="59816"/>
                  </a:lnTo>
                  <a:lnTo>
                    <a:pt x="7226" y="60324"/>
                  </a:lnTo>
                  <a:lnTo>
                    <a:pt x="7035" y="61594"/>
                  </a:lnTo>
                  <a:lnTo>
                    <a:pt x="7874" y="61975"/>
                  </a:lnTo>
                  <a:lnTo>
                    <a:pt x="8140" y="62737"/>
                  </a:lnTo>
                  <a:lnTo>
                    <a:pt x="9025" y="63029"/>
                  </a:lnTo>
                  <a:lnTo>
                    <a:pt x="8699" y="61975"/>
                  </a:lnTo>
                  <a:lnTo>
                    <a:pt x="115067" y="61975"/>
                  </a:lnTo>
                  <a:lnTo>
                    <a:pt x="115227" y="61594"/>
                  </a:lnTo>
                  <a:lnTo>
                    <a:pt x="114896" y="60705"/>
                  </a:lnTo>
                  <a:lnTo>
                    <a:pt x="114853" y="59816"/>
                  </a:lnTo>
                  <a:lnTo>
                    <a:pt x="114554" y="59181"/>
                  </a:lnTo>
                  <a:lnTo>
                    <a:pt x="113284" y="59054"/>
                  </a:lnTo>
                  <a:lnTo>
                    <a:pt x="113042" y="58800"/>
                  </a:lnTo>
                  <a:close/>
                </a:path>
                <a:path w="123190" h="120015">
                  <a:moveTo>
                    <a:pt x="117278" y="57530"/>
                  </a:moveTo>
                  <a:lnTo>
                    <a:pt x="3238" y="57530"/>
                  </a:lnTo>
                  <a:lnTo>
                    <a:pt x="3695" y="58038"/>
                  </a:lnTo>
                  <a:lnTo>
                    <a:pt x="3683" y="58927"/>
                  </a:lnTo>
                  <a:lnTo>
                    <a:pt x="4343" y="59562"/>
                  </a:lnTo>
                  <a:lnTo>
                    <a:pt x="5588" y="58800"/>
                  </a:lnTo>
                  <a:lnTo>
                    <a:pt x="113503" y="58800"/>
                  </a:lnTo>
                  <a:lnTo>
                    <a:pt x="113969" y="58419"/>
                  </a:lnTo>
                  <a:lnTo>
                    <a:pt x="114960" y="58165"/>
                  </a:lnTo>
                  <a:lnTo>
                    <a:pt x="115379" y="58038"/>
                  </a:lnTo>
                  <a:lnTo>
                    <a:pt x="116230" y="57657"/>
                  </a:lnTo>
                  <a:lnTo>
                    <a:pt x="117084" y="57657"/>
                  </a:lnTo>
                  <a:lnTo>
                    <a:pt x="117278" y="57530"/>
                  </a:lnTo>
                  <a:close/>
                </a:path>
                <a:path w="123190" h="120015">
                  <a:moveTo>
                    <a:pt x="113503" y="58800"/>
                  </a:moveTo>
                  <a:lnTo>
                    <a:pt x="113042" y="58800"/>
                  </a:lnTo>
                  <a:lnTo>
                    <a:pt x="113347" y="58927"/>
                  </a:lnTo>
                  <a:lnTo>
                    <a:pt x="113503" y="58800"/>
                  </a:lnTo>
                  <a:close/>
                </a:path>
                <a:path w="123190" h="120015">
                  <a:moveTo>
                    <a:pt x="3987" y="46227"/>
                  </a:moveTo>
                  <a:lnTo>
                    <a:pt x="3340" y="46862"/>
                  </a:lnTo>
                  <a:lnTo>
                    <a:pt x="3797" y="47751"/>
                  </a:lnTo>
                  <a:lnTo>
                    <a:pt x="3225" y="48513"/>
                  </a:lnTo>
                  <a:lnTo>
                    <a:pt x="1972" y="48513"/>
                  </a:lnTo>
                  <a:lnTo>
                    <a:pt x="1612" y="49148"/>
                  </a:lnTo>
                  <a:lnTo>
                    <a:pt x="1219" y="49656"/>
                  </a:lnTo>
                  <a:lnTo>
                    <a:pt x="939" y="50545"/>
                  </a:lnTo>
                  <a:lnTo>
                    <a:pt x="88" y="51053"/>
                  </a:lnTo>
                  <a:lnTo>
                    <a:pt x="0" y="51942"/>
                  </a:lnTo>
                  <a:lnTo>
                    <a:pt x="1371" y="52577"/>
                  </a:lnTo>
                  <a:lnTo>
                    <a:pt x="1498" y="53466"/>
                  </a:lnTo>
                  <a:lnTo>
                    <a:pt x="1117" y="53974"/>
                  </a:lnTo>
                  <a:lnTo>
                    <a:pt x="1333" y="54863"/>
                  </a:lnTo>
                  <a:lnTo>
                    <a:pt x="1651" y="55371"/>
                  </a:lnTo>
                  <a:lnTo>
                    <a:pt x="1993" y="56133"/>
                  </a:lnTo>
                  <a:lnTo>
                    <a:pt x="1422" y="57022"/>
                  </a:lnTo>
                  <a:lnTo>
                    <a:pt x="1892" y="57784"/>
                  </a:lnTo>
                  <a:lnTo>
                    <a:pt x="3238" y="57530"/>
                  </a:lnTo>
                  <a:lnTo>
                    <a:pt x="117278" y="57530"/>
                  </a:lnTo>
                  <a:lnTo>
                    <a:pt x="117665" y="57276"/>
                  </a:lnTo>
                  <a:lnTo>
                    <a:pt x="117144" y="56006"/>
                  </a:lnTo>
                  <a:lnTo>
                    <a:pt x="117856" y="55371"/>
                  </a:lnTo>
                  <a:lnTo>
                    <a:pt x="119992" y="55371"/>
                  </a:lnTo>
                  <a:lnTo>
                    <a:pt x="119011" y="54228"/>
                  </a:lnTo>
                  <a:lnTo>
                    <a:pt x="119532" y="53466"/>
                  </a:lnTo>
                  <a:lnTo>
                    <a:pt x="119799" y="53212"/>
                  </a:lnTo>
                  <a:lnTo>
                    <a:pt x="120230" y="52323"/>
                  </a:lnTo>
                  <a:lnTo>
                    <a:pt x="121622" y="52323"/>
                  </a:lnTo>
                  <a:lnTo>
                    <a:pt x="121894" y="51561"/>
                  </a:lnTo>
                  <a:lnTo>
                    <a:pt x="121610" y="51053"/>
                  </a:lnTo>
                  <a:lnTo>
                    <a:pt x="121713" y="50164"/>
                  </a:lnTo>
                  <a:lnTo>
                    <a:pt x="71043" y="50164"/>
                  </a:lnTo>
                  <a:lnTo>
                    <a:pt x="71029" y="49529"/>
                  </a:lnTo>
                  <a:lnTo>
                    <a:pt x="70586" y="48513"/>
                  </a:lnTo>
                  <a:lnTo>
                    <a:pt x="3225" y="48513"/>
                  </a:lnTo>
                  <a:lnTo>
                    <a:pt x="2044" y="48386"/>
                  </a:lnTo>
                  <a:lnTo>
                    <a:pt x="70657" y="48386"/>
                  </a:lnTo>
                  <a:lnTo>
                    <a:pt x="71081" y="47624"/>
                  </a:lnTo>
                  <a:lnTo>
                    <a:pt x="48983" y="47497"/>
                  </a:lnTo>
                  <a:lnTo>
                    <a:pt x="48165" y="46608"/>
                  </a:lnTo>
                  <a:lnTo>
                    <a:pt x="5041" y="46608"/>
                  </a:lnTo>
                  <a:lnTo>
                    <a:pt x="3987" y="46227"/>
                  </a:lnTo>
                  <a:close/>
                </a:path>
                <a:path w="123190" h="120015">
                  <a:moveTo>
                    <a:pt x="117084" y="57657"/>
                  </a:moveTo>
                  <a:lnTo>
                    <a:pt x="116230" y="57657"/>
                  </a:lnTo>
                  <a:lnTo>
                    <a:pt x="116890" y="57784"/>
                  </a:lnTo>
                  <a:lnTo>
                    <a:pt x="117084" y="57657"/>
                  </a:lnTo>
                  <a:close/>
                </a:path>
                <a:path w="123190" h="120015">
                  <a:moveTo>
                    <a:pt x="119992" y="55371"/>
                  </a:moveTo>
                  <a:lnTo>
                    <a:pt x="117856" y="55371"/>
                  </a:lnTo>
                  <a:lnTo>
                    <a:pt x="119697" y="56514"/>
                  </a:lnTo>
                  <a:lnTo>
                    <a:pt x="120319" y="55752"/>
                  </a:lnTo>
                  <a:lnTo>
                    <a:pt x="119992" y="55371"/>
                  </a:lnTo>
                  <a:close/>
                </a:path>
                <a:path w="123190" h="120015">
                  <a:moveTo>
                    <a:pt x="121622" y="52323"/>
                  </a:moveTo>
                  <a:lnTo>
                    <a:pt x="120230" y="52323"/>
                  </a:lnTo>
                  <a:lnTo>
                    <a:pt x="121577" y="52450"/>
                  </a:lnTo>
                  <a:lnTo>
                    <a:pt x="121622" y="52323"/>
                  </a:lnTo>
                  <a:close/>
                </a:path>
                <a:path w="123190" h="120015">
                  <a:moveTo>
                    <a:pt x="72865" y="45210"/>
                  </a:moveTo>
                  <a:lnTo>
                    <a:pt x="72936" y="45338"/>
                  </a:lnTo>
                  <a:lnTo>
                    <a:pt x="72999" y="45719"/>
                  </a:lnTo>
                  <a:lnTo>
                    <a:pt x="72618" y="46354"/>
                  </a:lnTo>
                  <a:lnTo>
                    <a:pt x="72193" y="46425"/>
                  </a:lnTo>
                  <a:lnTo>
                    <a:pt x="72593" y="46989"/>
                  </a:lnTo>
                  <a:lnTo>
                    <a:pt x="72009" y="47751"/>
                  </a:lnTo>
                  <a:lnTo>
                    <a:pt x="71310" y="47751"/>
                  </a:lnTo>
                  <a:lnTo>
                    <a:pt x="70844" y="48386"/>
                  </a:lnTo>
                  <a:lnTo>
                    <a:pt x="70800" y="48640"/>
                  </a:lnTo>
                  <a:lnTo>
                    <a:pt x="71139" y="49529"/>
                  </a:lnTo>
                  <a:lnTo>
                    <a:pt x="71164" y="50037"/>
                  </a:lnTo>
                  <a:lnTo>
                    <a:pt x="121713" y="50164"/>
                  </a:lnTo>
                  <a:lnTo>
                    <a:pt x="121904" y="49656"/>
                  </a:lnTo>
                  <a:lnTo>
                    <a:pt x="122001" y="49148"/>
                  </a:lnTo>
                  <a:lnTo>
                    <a:pt x="122059" y="48640"/>
                  </a:lnTo>
                  <a:lnTo>
                    <a:pt x="123075" y="48132"/>
                  </a:lnTo>
                  <a:lnTo>
                    <a:pt x="123075" y="47243"/>
                  </a:lnTo>
                  <a:lnTo>
                    <a:pt x="121450" y="46862"/>
                  </a:lnTo>
                  <a:lnTo>
                    <a:pt x="121348" y="45846"/>
                  </a:lnTo>
                  <a:lnTo>
                    <a:pt x="120738" y="45719"/>
                  </a:lnTo>
                  <a:lnTo>
                    <a:pt x="73863" y="45719"/>
                  </a:lnTo>
                  <a:lnTo>
                    <a:pt x="72865" y="45210"/>
                  </a:lnTo>
                  <a:close/>
                </a:path>
                <a:path w="123190" h="120015">
                  <a:moveTo>
                    <a:pt x="50114" y="46862"/>
                  </a:moveTo>
                  <a:lnTo>
                    <a:pt x="49442" y="46950"/>
                  </a:lnTo>
                  <a:lnTo>
                    <a:pt x="48983" y="47497"/>
                  </a:lnTo>
                  <a:lnTo>
                    <a:pt x="71183" y="47497"/>
                  </a:lnTo>
                  <a:lnTo>
                    <a:pt x="71386" y="47243"/>
                  </a:lnTo>
                  <a:lnTo>
                    <a:pt x="71543" y="46989"/>
                  </a:lnTo>
                  <a:lnTo>
                    <a:pt x="50292" y="46989"/>
                  </a:lnTo>
                  <a:lnTo>
                    <a:pt x="50114" y="46862"/>
                  </a:lnTo>
                  <a:close/>
                </a:path>
                <a:path w="123190" h="120015">
                  <a:moveTo>
                    <a:pt x="72053" y="46227"/>
                  </a:moveTo>
                  <a:lnTo>
                    <a:pt x="48463" y="46227"/>
                  </a:lnTo>
                  <a:lnTo>
                    <a:pt x="49136" y="46989"/>
                  </a:lnTo>
                  <a:lnTo>
                    <a:pt x="49442" y="46950"/>
                  </a:lnTo>
                  <a:lnTo>
                    <a:pt x="49834" y="46481"/>
                  </a:lnTo>
                  <a:lnTo>
                    <a:pt x="71856" y="46481"/>
                  </a:lnTo>
                  <a:lnTo>
                    <a:pt x="72193" y="46425"/>
                  </a:lnTo>
                  <a:lnTo>
                    <a:pt x="72053" y="46227"/>
                  </a:lnTo>
                  <a:close/>
                </a:path>
                <a:path w="123190" h="120015">
                  <a:moveTo>
                    <a:pt x="50177" y="46862"/>
                  </a:moveTo>
                  <a:close/>
                </a:path>
                <a:path w="123190" h="120015">
                  <a:moveTo>
                    <a:pt x="71856" y="46481"/>
                  </a:moveTo>
                  <a:lnTo>
                    <a:pt x="49834" y="46481"/>
                  </a:lnTo>
                  <a:lnTo>
                    <a:pt x="50292" y="46989"/>
                  </a:lnTo>
                  <a:lnTo>
                    <a:pt x="71543" y="46989"/>
                  </a:lnTo>
                  <a:lnTo>
                    <a:pt x="71856" y="46481"/>
                  </a:lnTo>
                  <a:close/>
                </a:path>
                <a:path w="123190" h="120015">
                  <a:moveTo>
                    <a:pt x="49834" y="46481"/>
                  </a:moveTo>
                  <a:lnTo>
                    <a:pt x="49442" y="46950"/>
                  </a:lnTo>
                  <a:lnTo>
                    <a:pt x="50114" y="46862"/>
                  </a:lnTo>
                  <a:lnTo>
                    <a:pt x="49834" y="46481"/>
                  </a:lnTo>
                  <a:close/>
                </a:path>
                <a:path w="123190" h="120015">
                  <a:moveTo>
                    <a:pt x="9436" y="41147"/>
                  </a:moveTo>
                  <a:lnTo>
                    <a:pt x="8585" y="41655"/>
                  </a:lnTo>
                  <a:lnTo>
                    <a:pt x="8547" y="42671"/>
                  </a:lnTo>
                  <a:lnTo>
                    <a:pt x="7721" y="43179"/>
                  </a:lnTo>
                  <a:lnTo>
                    <a:pt x="7975" y="44322"/>
                  </a:lnTo>
                  <a:lnTo>
                    <a:pt x="7175" y="44957"/>
                  </a:lnTo>
                  <a:lnTo>
                    <a:pt x="6946" y="45338"/>
                  </a:lnTo>
                  <a:lnTo>
                    <a:pt x="6184" y="45846"/>
                  </a:lnTo>
                  <a:lnTo>
                    <a:pt x="5765" y="45973"/>
                  </a:lnTo>
                  <a:lnTo>
                    <a:pt x="5041" y="46608"/>
                  </a:lnTo>
                  <a:lnTo>
                    <a:pt x="48165" y="46608"/>
                  </a:lnTo>
                  <a:lnTo>
                    <a:pt x="47943" y="46354"/>
                  </a:lnTo>
                  <a:lnTo>
                    <a:pt x="47650" y="46354"/>
                  </a:lnTo>
                  <a:lnTo>
                    <a:pt x="47162" y="45846"/>
                  </a:lnTo>
                  <a:lnTo>
                    <a:pt x="47255" y="45084"/>
                  </a:lnTo>
                  <a:lnTo>
                    <a:pt x="47383" y="44703"/>
                  </a:lnTo>
                  <a:lnTo>
                    <a:pt x="46906" y="44195"/>
                  </a:lnTo>
                  <a:lnTo>
                    <a:pt x="45859" y="44195"/>
                  </a:lnTo>
                  <a:lnTo>
                    <a:pt x="44186" y="42163"/>
                  </a:lnTo>
                  <a:lnTo>
                    <a:pt x="10464" y="42163"/>
                  </a:lnTo>
                  <a:lnTo>
                    <a:pt x="9436" y="41147"/>
                  </a:lnTo>
                  <a:close/>
                </a:path>
                <a:path w="123190" h="120015">
                  <a:moveTo>
                    <a:pt x="72123" y="44830"/>
                  </a:moveTo>
                  <a:lnTo>
                    <a:pt x="71635" y="45338"/>
                  </a:lnTo>
                  <a:lnTo>
                    <a:pt x="71603" y="45592"/>
                  </a:lnTo>
                  <a:lnTo>
                    <a:pt x="72193" y="46425"/>
                  </a:lnTo>
                  <a:lnTo>
                    <a:pt x="72618" y="46354"/>
                  </a:lnTo>
                  <a:lnTo>
                    <a:pt x="72999" y="45719"/>
                  </a:lnTo>
                  <a:lnTo>
                    <a:pt x="72936" y="45338"/>
                  </a:lnTo>
                  <a:lnTo>
                    <a:pt x="72865" y="45210"/>
                  </a:lnTo>
                  <a:lnTo>
                    <a:pt x="72123" y="44830"/>
                  </a:lnTo>
                  <a:close/>
                </a:path>
                <a:path w="123190" h="120015">
                  <a:moveTo>
                    <a:pt x="48155" y="44068"/>
                  </a:moveTo>
                  <a:lnTo>
                    <a:pt x="46786" y="44068"/>
                  </a:lnTo>
                  <a:lnTo>
                    <a:pt x="47383" y="44703"/>
                  </a:lnTo>
                  <a:lnTo>
                    <a:pt x="47255" y="45084"/>
                  </a:lnTo>
                  <a:lnTo>
                    <a:pt x="47162" y="45846"/>
                  </a:lnTo>
                  <a:lnTo>
                    <a:pt x="47650" y="46354"/>
                  </a:lnTo>
                  <a:lnTo>
                    <a:pt x="47908" y="46314"/>
                  </a:lnTo>
                  <a:lnTo>
                    <a:pt x="47278" y="45592"/>
                  </a:lnTo>
                  <a:lnTo>
                    <a:pt x="47348" y="45210"/>
                  </a:lnTo>
                  <a:lnTo>
                    <a:pt x="48155" y="44068"/>
                  </a:lnTo>
                  <a:close/>
                </a:path>
                <a:path w="123190" h="120015">
                  <a:moveTo>
                    <a:pt x="47908" y="46314"/>
                  </a:moveTo>
                  <a:lnTo>
                    <a:pt x="47650" y="46354"/>
                  </a:lnTo>
                  <a:lnTo>
                    <a:pt x="47943" y="46354"/>
                  </a:lnTo>
                  <a:close/>
                </a:path>
                <a:path w="123190" h="120015">
                  <a:moveTo>
                    <a:pt x="75371" y="41909"/>
                  </a:moveTo>
                  <a:lnTo>
                    <a:pt x="46723" y="41909"/>
                  </a:lnTo>
                  <a:lnTo>
                    <a:pt x="47396" y="42671"/>
                  </a:lnTo>
                  <a:lnTo>
                    <a:pt x="47764" y="42925"/>
                  </a:lnTo>
                  <a:lnTo>
                    <a:pt x="48425" y="43687"/>
                  </a:lnTo>
                  <a:lnTo>
                    <a:pt x="47348" y="45210"/>
                  </a:lnTo>
                  <a:lnTo>
                    <a:pt x="47278" y="45592"/>
                  </a:lnTo>
                  <a:lnTo>
                    <a:pt x="47908" y="46314"/>
                  </a:lnTo>
                  <a:lnTo>
                    <a:pt x="48463" y="46227"/>
                  </a:lnTo>
                  <a:lnTo>
                    <a:pt x="72053" y="46227"/>
                  </a:lnTo>
                  <a:lnTo>
                    <a:pt x="71603" y="45592"/>
                  </a:lnTo>
                  <a:lnTo>
                    <a:pt x="71635" y="45338"/>
                  </a:lnTo>
                  <a:lnTo>
                    <a:pt x="72123" y="44830"/>
                  </a:lnTo>
                  <a:lnTo>
                    <a:pt x="72656" y="44830"/>
                  </a:lnTo>
                  <a:lnTo>
                    <a:pt x="73113" y="43941"/>
                  </a:lnTo>
                  <a:lnTo>
                    <a:pt x="73571" y="43687"/>
                  </a:lnTo>
                  <a:lnTo>
                    <a:pt x="74028" y="42925"/>
                  </a:lnTo>
                  <a:lnTo>
                    <a:pt x="75133" y="42925"/>
                  </a:lnTo>
                  <a:lnTo>
                    <a:pt x="75503" y="42290"/>
                  </a:lnTo>
                  <a:lnTo>
                    <a:pt x="75474" y="42036"/>
                  </a:lnTo>
                  <a:close/>
                </a:path>
                <a:path w="123190" h="120015">
                  <a:moveTo>
                    <a:pt x="75095" y="43687"/>
                  </a:moveTo>
                  <a:lnTo>
                    <a:pt x="74447" y="44322"/>
                  </a:lnTo>
                  <a:lnTo>
                    <a:pt x="74373" y="45210"/>
                  </a:lnTo>
                  <a:lnTo>
                    <a:pt x="73863" y="45719"/>
                  </a:lnTo>
                  <a:lnTo>
                    <a:pt x="120738" y="45719"/>
                  </a:lnTo>
                  <a:lnTo>
                    <a:pt x="120523" y="44830"/>
                  </a:lnTo>
                  <a:lnTo>
                    <a:pt x="121713" y="44068"/>
                  </a:lnTo>
                  <a:lnTo>
                    <a:pt x="76034" y="44068"/>
                  </a:lnTo>
                  <a:lnTo>
                    <a:pt x="75095" y="43687"/>
                  </a:lnTo>
                  <a:close/>
                </a:path>
                <a:path w="123190" h="120015">
                  <a:moveTo>
                    <a:pt x="72656" y="44830"/>
                  </a:moveTo>
                  <a:lnTo>
                    <a:pt x="72123" y="44830"/>
                  </a:lnTo>
                  <a:lnTo>
                    <a:pt x="72865" y="45210"/>
                  </a:lnTo>
                  <a:lnTo>
                    <a:pt x="72656" y="44830"/>
                  </a:lnTo>
                  <a:close/>
                </a:path>
                <a:path w="123190" h="120015">
                  <a:moveTo>
                    <a:pt x="43664" y="41232"/>
                  </a:moveTo>
                  <a:lnTo>
                    <a:pt x="43634" y="41528"/>
                  </a:lnTo>
                  <a:lnTo>
                    <a:pt x="45859" y="44195"/>
                  </a:lnTo>
                  <a:lnTo>
                    <a:pt x="46786" y="44068"/>
                  </a:lnTo>
                  <a:lnTo>
                    <a:pt x="48155" y="44068"/>
                  </a:lnTo>
                  <a:lnTo>
                    <a:pt x="48425" y="43687"/>
                  </a:lnTo>
                  <a:lnTo>
                    <a:pt x="47764" y="42925"/>
                  </a:lnTo>
                  <a:lnTo>
                    <a:pt x="47396" y="42671"/>
                  </a:lnTo>
                  <a:lnTo>
                    <a:pt x="46947" y="42163"/>
                  </a:lnTo>
                  <a:lnTo>
                    <a:pt x="45859" y="42163"/>
                  </a:lnTo>
                  <a:lnTo>
                    <a:pt x="45455" y="41782"/>
                  </a:lnTo>
                  <a:lnTo>
                    <a:pt x="44259" y="41782"/>
                  </a:lnTo>
                  <a:lnTo>
                    <a:pt x="43664" y="41232"/>
                  </a:lnTo>
                  <a:close/>
                </a:path>
                <a:path w="123190" h="120015">
                  <a:moveTo>
                    <a:pt x="46786" y="44068"/>
                  </a:moveTo>
                  <a:lnTo>
                    <a:pt x="45859" y="44195"/>
                  </a:lnTo>
                  <a:lnTo>
                    <a:pt x="46906" y="44195"/>
                  </a:lnTo>
                  <a:close/>
                </a:path>
                <a:path w="123190" h="120015">
                  <a:moveTo>
                    <a:pt x="78549" y="39242"/>
                  </a:moveTo>
                  <a:lnTo>
                    <a:pt x="77990" y="39750"/>
                  </a:lnTo>
                  <a:lnTo>
                    <a:pt x="77939" y="40639"/>
                  </a:lnTo>
                  <a:lnTo>
                    <a:pt x="77254" y="41274"/>
                  </a:lnTo>
                  <a:lnTo>
                    <a:pt x="76936" y="41655"/>
                  </a:lnTo>
                  <a:lnTo>
                    <a:pt x="76263" y="42290"/>
                  </a:lnTo>
                  <a:lnTo>
                    <a:pt x="76695" y="43433"/>
                  </a:lnTo>
                  <a:lnTo>
                    <a:pt x="76034" y="44068"/>
                  </a:lnTo>
                  <a:lnTo>
                    <a:pt x="121713" y="44068"/>
                  </a:lnTo>
                  <a:lnTo>
                    <a:pt x="122110" y="43814"/>
                  </a:lnTo>
                  <a:lnTo>
                    <a:pt x="121951" y="43433"/>
                  </a:lnTo>
                  <a:lnTo>
                    <a:pt x="119989" y="43433"/>
                  </a:lnTo>
                  <a:lnTo>
                    <a:pt x="119532" y="42671"/>
                  </a:lnTo>
                  <a:lnTo>
                    <a:pt x="119443" y="42290"/>
                  </a:lnTo>
                  <a:lnTo>
                    <a:pt x="119006" y="41782"/>
                  </a:lnTo>
                  <a:lnTo>
                    <a:pt x="119123" y="41232"/>
                  </a:lnTo>
                  <a:lnTo>
                    <a:pt x="119507" y="40512"/>
                  </a:lnTo>
                  <a:lnTo>
                    <a:pt x="119183" y="40258"/>
                  </a:lnTo>
                  <a:lnTo>
                    <a:pt x="79959" y="40258"/>
                  </a:lnTo>
                  <a:lnTo>
                    <a:pt x="78549" y="39242"/>
                  </a:lnTo>
                  <a:close/>
                </a:path>
                <a:path w="123190" h="120015">
                  <a:moveTo>
                    <a:pt x="121793" y="43052"/>
                  </a:moveTo>
                  <a:lnTo>
                    <a:pt x="119989" y="43433"/>
                  </a:lnTo>
                  <a:lnTo>
                    <a:pt x="121951" y="43433"/>
                  </a:lnTo>
                  <a:lnTo>
                    <a:pt x="121793" y="43052"/>
                  </a:lnTo>
                  <a:close/>
                </a:path>
                <a:path w="123190" h="120015">
                  <a:moveTo>
                    <a:pt x="12509" y="40385"/>
                  </a:moveTo>
                  <a:lnTo>
                    <a:pt x="11480" y="40893"/>
                  </a:lnTo>
                  <a:lnTo>
                    <a:pt x="11353" y="41655"/>
                  </a:lnTo>
                  <a:lnTo>
                    <a:pt x="10464" y="42163"/>
                  </a:lnTo>
                  <a:lnTo>
                    <a:pt x="44186" y="42163"/>
                  </a:lnTo>
                  <a:lnTo>
                    <a:pt x="43634" y="41528"/>
                  </a:lnTo>
                  <a:lnTo>
                    <a:pt x="43700" y="40893"/>
                  </a:lnTo>
                  <a:lnTo>
                    <a:pt x="43827" y="40639"/>
                  </a:lnTo>
                  <a:lnTo>
                    <a:pt x="13055" y="40639"/>
                  </a:lnTo>
                  <a:lnTo>
                    <a:pt x="12509" y="40385"/>
                  </a:lnTo>
                  <a:close/>
                </a:path>
                <a:path w="123190" h="120015">
                  <a:moveTo>
                    <a:pt x="75061" y="41528"/>
                  </a:moveTo>
                  <a:lnTo>
                    <a:pt x="45186" y="41528"/>
                  </a:lnTo>
                  <a:lnTo>
                    <a:pt x="45859" y="42163"/>
                  </a:lnTo>
                  <a:lnTo>
                    <a:pt x="46723" y="41909"/>
                  </a:lnTo>
                  <a:lnTo>
                    <a:pt x="75371" y="41909"/>
                  </a:lnTo>
                  <a:lnTo>
                    <a:pt x="75061" y="41528"/>
                  </a:lnTo>
                  <a:close/>
                </a:path>
                <a:path w="123190" h="120015">
                  <a:moveTo>
                    <a:pt x="46723" y="41909"/>
                  </a:moveTo>
                  <a:lnTo>
                    <a:pt x="45859" y="42163"/>
                  </a:lnTo>
                  <a:lnTo>
                    <a:pt x="46947" y="42163"/>
                  </a:lnTo>
                  <a:lnTo>
                    <a:pt x="46723" y="41909"/>
                  </a:lnTo>
                  <a:close/>
                </a:path>
                <a:path w="123190" h="120015">
                  <a:moveTo>
                    <a:pt x="74828" y="38861"/>
                  </a:moveTo>
                  <a:lnTo>
                    <a:pt x="44462" y="38861"/>
                  </a:lnTo>
                  <a:lnTo>
                    <a:pt x="44826" y="39369"/>
                  </a:lnTo>
                  <a:lnTo>
                    <a:pt x="44902" y="39750"/>
                  </a:lnTo>
                  <a:lnTo>
                    <a:pt x="43735" y="41147"/>
                  </a:lnTo>
                  <a:lnTo>
                    <a:pt x="44259" y="41782"/>
                  </a:lnTo>
                  <a:lnTo>
                    <a:pt x="45186" y="41528"/>
                  </a:lnTo>
                  <a:lnTo>
                    <a:pt x="75061" y="41528"/>
                  </a:lnTo>
                  <a:lnTo>
                    <a:pt x="74752" y="41147"/>
                  </a:lnTo>
                  <a:lnTo>
                    <a:pt x="75112" y="40512"/>
                  </a:lnTo>
                  <a:lnTo>
                    <a:pt x="74991" y="40131"/>
                  </a:lnTo>
                  <a:lnTo>
                    <a:pt x="74607" y="39623"/>
                  </a:lnTo>
                  <a:lnTo>
                    <a:pt x="74726" y="39066"/>
                  </a:lnTo>
                  <a:lnTo>
                    <a:pt x="74828" y="38861"/>
                  </a:lnTo>
                  <a:close/>
                </a:path>
                <a:path w="123190" h="120015">
                  <a:moveTo>
                    <a:pt x="45186" y="41528"/>
                  </a:moveTo>
                  <a:lnTo>
                    <a:pt x="44259" y="41782"/>
                  </a:lnTo>
                  <a:lnTo>
                    <a:pt x="45455" y="41782"/>
                  </a:lnTo>
                  <a:lnTo>
                    <a:pt x="45186" y="41528"/>
                  </a:lnTo>
                  <a:close/>
                </a:path>
                <a:path w="123190" h="120015">
                  <a:moveTo>
                    <a:pt x="15049" y="33527"/>
                  </a:moveTo>
                  <a:lnTo>
                    <a:pt x="14566" y="34289"/>
                  </a:lnTo>
                  <a:lnTo>
                    <a:pt x="14837" y="34797"/>
                  </a:lnTo>
                  <a:lnTo>
                    <a:pt x="14857" y="35305"/>
                  </a:lnTo>
                  <a:lnTo>
                    <a:pt x="14683" y="35686"/>
                  </a:lnTo>
                  <a:lnTo>
                    <a:pt x="14579" y="36702"/>
                  </a:lnTo>
                  <a:lnTo>
                    <a:pt x="14376" y="37210"/>
                  </a:lnTo>
                  <a:lnTo>
                    <a:pt x="13716" y="37464"/>
                  </a:lnTo>
                  <a:lnTo>
                    <a:pt x="13500" y="38353"/>
                  </a:lnTo>
                  <a:lnTo>
                    <a:pt x="12369" y="38734"/>
                  </a:lnTo>
                  <a:lnTo>
                    <a:pt x="12280" y="39623"/>
                  </a:lnTo>
                  <a:lnTo>
                    <a:pt x="13220" y="40131"/>
                  </a:lnTo>
                  <a:lnTo>
                    <a:pt x="13246" y="40512"/>
                  </a:lnTo>
                  <a:lnTo>
                    <a:pt x="13055" y="40639"/>
                  </a:lnTo>
                  <a:lnTo>
                    <a:pt x="43827" y="40639"/>
                  </a:lnTo>
                  <a:lnTo>
                    <a:pt x="44399" y="39496"/>
                  </a:lnTo>
                  <a:lnTo>
                    <a:pt x="44259" y="39369"/>
                  </a:lnTo>
                  <a:lnTo>
                    <a:pt x="43129" y="39369"/>
                  </a:lnTo>
                  <a:lnTo>
                    <a:pt x="42674" y="38734"/>
                  </a:lnTo>
                  <a:lnTo>
                    <a:pt x="42781" y="38353"/>
                  </a:lnTo>
                  <a:lnTo>
                    <a:pt x="42712" y="38099"/>
                  </a:lnTo>
                  <a:lnTo>
                    <a:pt x="41808" y="38099"/>
                  </a:lnTo>
                  <a:lnTo>
                    <a:pt x="41097" y="37591"/>
                  </a:lnTo>
                  <a:lnTo>
                    <a:pt x="41148" y="36702"/>
                  </a:lnTo>
                  <a:lnTo>
                    <a:pt x="40713" y="36321"/>
                  </a:lnTo>
                  <a:lnTo>
                    <a:pt x="39624" y="36321"/>
                  </a:lnTo>
                  <a:lnTo>
                    <a:pt x="38887" y="35686"/>
                  </a:lnTo>
                  <a:lnTo>
                    <a:pt x="38938" y="34924"/>
                  </a:lnTo>
                  <a:lnTo>
                    <a:pt x="38488" y="34543"/>
                  </a:lnTo>
                  <a:lnTo>
                    <a:pt x="37376" y="34543"/>
                  </a:lnTo>
                  <a:lnTo>
                    <a:pt x="36988" y="34289"/>
                  </a:lnTo>
                  <a:lnTo>
                    <a:pt x="34163" y="34289"/>
                  </a:lnTo>
                  <a:lnTo>
                    <a:pt x="33966" y="34162"/>
                  </a:lnTo>
                  <a:lnTo>
                    <a:pt x="16675" y="34162"/>
                  </a:lnTo>
                  <a:lnTo>
                    <a:pt x="15049" y="33527"/>
                  </a:lnTo>
                  <a:close/>
                </a:path>
                <a:path w="123190" h="120015">
                  <a:moveTo>
                    <a:pt x="81737" y="36448"/>
                  </a:moveTo>
                  <a:lnTo>
                    <a:pt x="81137" y="36956"/>
                  </a:lnTo>
                  <a:lnTo>
                    <a:pt x="81068" y="37337"/>
                  </a:lnTo>
                  <a:lnTo>
                    <a:pt x="81432" y="38480"/>
                  </a:lnTo>
                  <a:lnTo>
                    <a:pt x="80695" y="38988"/>
                  </a:lnTo>
                  <a:lnTo>
                    <a:pt x="80670" y="39623"/>
                  </a:lnTo>
                  <a:lnTo>
                    <a:pt x="79959" y="40258"/>
                  </a:lnTo>
                  <a:lnTo>
                    <a:pt x="118021" y="40258"/>
                  </a:lnTo>
                  <a:lnTo>
                    <a:pt x="117284" y="39750"/>
                  </a:lnTo>
                  <a:lnTo>
                    <a:pt x="117428" y="38861"/>
                  </a:lnTo>
                  <a:lnTo>
                    <a:pt x="115887" y="38861"/>
                  </a:lnTo>
                  <a:lnTo>
                    <a:pt x="115049" y="38607"/>
                  </a:lnTo>
                  <a:lnTo>
                    <a:pt x="113398" y="38480"/>
                  </a:lnTo>
                  <a:lnTo>
                    <a:pt x="112496" y="38353"/>
                  </a:lnTo>
                  <a:lnTo>
                    <a:pt x="112381" y="37718"/>
                  </a:lnTo>
                  <a:lnTo>
                    <a:pt x="83146" y="37718"/>
                  </a:lnTo>
                  <a:lnTo>
                    <a:pt x="81737" y="36448"/>
                  </a:lnTo>
                  <a:close/>
                </a:path>
                <a:path w="123190" h="120015">
                  <a:moveTo>
                    <a:pt x="118859" y="40004"/>
                  </a:moveTo>
                  <a:lnTo>
                    <a:pt x="118021" y="40258"/>
                  </a:lnTo>
                  <a:lnTo>
                    <a:pt x="119183" y="40258"/>
                  </a:lnTo>
                  <a:lnTo>
                    <a:pt x="118859" y="40004"/>
                  </a:lnTo>
                  <a:close/>
                </a:path>
                <a:path w="123190" h="120015">
                  <a:moveTo>
                    <a:pt x="42869" y="38240"/>
                  </a:moveTo>
                  <a:lnTo>
                    <a:pt x="42674" y="38734"/>
                  </a:lnTo>
                  <a:lnTo>
                    <a:pt x="43129" y="39369"/>
                  </a:lnTo>
                  <a:lnTo>
                    <a:pt x="43925" y="39066"/>
                  </a:lnTo>
                  <a:lnTo>
                    <a:pt x="43700" y="38861"/>
                  </a:lnTo>
                  <a:lnTo>
                    <a:pt x="43281" y="38607"/>
                  </a:lnTo>
                  <a:lnTo>
                    <a:pt x="42869" y="38240"/>
                  </a:lnTo>
                  <a:close/>
                </a:path>
                <a:path w="123190" h="120015">
                  <a:moveTo>
                    <a:pt x="43925" y="39066"/>
                  </a:moveTo>
                  <a:lnTo>
                    <a:pt x="43129" y="39369"/>
                  </a:lnTo>
                  <a:lnTo>
                    <a:pt x="44259" y="39369"/>
                  </a:lnTo>
                  <a:lnTo>
                    <a:pt x="43925" y="39066"/>
                  </a:lnTo>
                  <a:close/>
                </a:path>
                <a:path w="123190" h="120015">
                  <a:moveTo>
                    <a:pt x="77460" y="38607"/>
                  </a:moveTo>
                  <a:lnTo>
                    <a:pt x="74955" y="38607"/>
                  </a:lnTo>
                  <a:lnTo>
                    <a:pt x="77152" y="39242"/>
                  </a:lnTo>
                  <a:lnTo>
                    <a:pt x="77460" y="38607"/>
                  </a:lnTo>
                  <a:close/>
                </a:path>
                <a:path w="123190" h="120015">
                  <a:moveTo>
                    <a:pt x="77508" y="36575"/>
                  </a:moveTo>
                  <a:lnTo>
                    <a:pt x="43040" y="36575"/>
                  </a:lnTo>
                  <a:lnTo>
                    <a:pt x="43395" y="37083"/>
                  </a:lnTo>
                  <a:lnTo>
                    <a:pt x="43474" y="37464"/>
                  </a:lnTo>
                  <a:lnTo>
                    <a:pt x="42869" y="38240"/>
                  </a:lnTo>
                  <a:lnTo>
                    <a:pt x="43281" y="38607"/>
                  </a:lnTo>
                  <a:lnTo>
                    <a:pt x="43700" y="38861"/>
                  </a:lnTo>
                  <a:lnTo>
                    <a:pt x="43925" y="39066"/>
                  </a:lnTo>
                  <a:lnTo>
                    <a:pt x="44462" y="38861"/>
                  </a:lnTo>
                  <a:lnTo>
                    <a:pt x="74828" y="38861"/>
                  </a:lnTo>
                  <a:lnTo>
                    <a:pt x="74955" y="38607"/>
                  </a:lnTo>
                  <a:lnTo>
                    <a:pt x="77460" y="38607"/>
                  </a:lnTo>
                  <a:lnTo>
                    <a:pt x="77401" y="37972"/>
                  </a:lnTo>
                  <a:lnTo>
                    <a:pt x="77495" y="37337"/>
                  </a:lnTo>
                  <a:lnTo>
                    <a:pt x="77639" y="37083"/>
                  </a:lnTo>
                  <a:lnTo>
                    <a:pt x="77575" y="36702"/>
                  </a:lnTo>
                  <a:close/>
                </a:path>
                <a:path w="123190" h="120015">
                  <a:moveTo>
                    <a:pt x="116649" y="38353"/>
                  </a:moveTo>
                  <a:lnTo>
                    <a:pt x="115887" y="38861"/>
                  </a:lnTo>
                  <a:lnTo>
                    <a:pt x="117428" y="38861"/>
                  </a:lnTo>
                  <a:lnTo>
                    <a:pt x="116649" y="38353"/>
                  </a:lnTo>
                  <a:close/>
                </a:path>
                <a:path w="123190" h="120015">
                  <a:moveTo>
                    <a:pt x="114198" y="36956"/>
                  </a:moveTo>
                  <a:lnTo>
                    <a:pt x="113398" y="38480"/>
                  </a:lnTo>
                  <a:lnTo>
                    <a:pt x="115051" y="38480"/>
                  </a:lnTo>
                  <a:lnTo>
                    <a:pt x="115074" y="37210"/>
                  </a:lnTo>
                  <a:lnTo>
                    <a:pt x="114198" y="36956"/>
                  </a:lnTo>
                  <a:close/>
                </a:path>
                <a:path w="123190" h="120015">
                  <a:moveTo>
                    <a:pt x="42570" y="37972"/>
                  </a:moveTo>
                  <a:lnTo>
                    <a:pt x="41808" y="38099"/>
                  </a:lnTo>
                  <a:lnTo>
                    <a:pt x="42712" y="38099"/>
                  </a:lnTo>
                  <a:lnTo>
                    <a:pt x="42570" y="37972"/>
                  </a:lnTo>
                  <a:close/>
                </a:path>
                <a:path w="123190" h="120015">
                  <a:moveTo>
                    <a:pt x="88226" y="33654"/>
                  </a:moveTo>
                  <a:lnTo>
                    <a:pt x="87414" y="34162"/>
                  </a:lnTo>
                  <a:lnTo>
                    <a:pt x="85229" y="34162"/>
                  </a:lnTo>
                  <a:lnTo>
                    <a:pt x="84442" y="34543"/>
                  </a:lnTo>
                  <a:lnTo>
                    <a:pt x="84289" y="35305"/>
                  </a:lnTo>
                  <a:lnTo>
                    <a:pt x="83718" y="35686"/>
                  </a:lnTo>
                  <a:lnTo>
                    <a:pt x="83597" y="36067"/>
                  </a:lnTo>
                  <a:lnTo>
                    <a:pt x="83908" y="37210"/>
                  </a:lnTo>
                  <a:lnTo>
                    <a:pt x="83146" y="37718"/>
                  </a:lnTo>
                  <a:lnTo>
                    <a:pt x="112381" y="37718"/>
                  </a:lnTo>
                  <a:lnTo>
                    <a:pt x="112242" y="36956"/>
                  </a:lnTo>
                  <a:lnTo>
                    <a:pt x="111328" y="36829"/>
                  </a:lnTo>
                  <a:lnTo>
                    <a:pt x="111175" y="36702"/>
                  </a:lnTo>
                  <a:lnTo>
                    <a:pt x="110756" y="36702"/>
                  </a:lnTo>
                  <a:lnTo>
                    <a:pt x="110629" y="36448"/>
                  </a:lnTo>
                  <a:lnTo>
                    <a:pt x="109867" y="36448"/>
                  </a:lnTo>
                  <a:lnTo>
                    <a:pt x="109497" y="35686"/>
                  </a:lnTo>
                  <a:lnTo>
                    <a:pt x="108470" y="35686"/>
                  </a:lnTo>
                  <a:lnTo>
                    <a:pt x="107950" y="34924"/>
                  </a:lnTo>
                  <a:lnTo>
                    <a:pt x="107360" y="34289"/>
                  </a:lnTo>
                  <a:lnTo>
                    <a:pt x="89077" y="34289"/>
                  </a:lnTo>
                  <a:lnTo>
                    <a:pt x="88226" y="33654"/>
                  </a:lnTo>
                  <a:close/>
                </a:path>
                <a:path w="123190" h="120015">
                  <a:moveTo>
                    <a:pt x="80454" y="32003"/>
                  </a:moveTo>
                  <a:lnTo>
                    <a:pt x="40157" y="32003"/>
                  </a:lnTo>
                  <a:lnTo>
                    <a:pt x="40548" y="32638"/>
                  </a:lnTo>
                  <a:lnTo>
                    <a:pt x="40618" y="33527"/>
                  </a:lnTo>
                  <a:lnTo>
                    <a:pt x="40779" y="33781"/>
                  </a:lnTo>
                  <a:lnTo>
                    <a:pt x="40900" y="34924"/>
                  </a:lnTo>
                  <a:lnTo>
                    <a:pt x="41148" y="35305"/>
                  </a:lnTo>
                  <a:lnTo>
                    <a:pt x="41224" y="35813"/>
                  </a:lnTo>
                  <a:lnTo>
                    <a:pt x="41133" y="36448"/>
                  </a:lnTo>
                  <a:lnTo>
                    <a:pt x="41567" y="37083"/>
                  </a:lnTo>
                  <a:lnTo>
                    <a:pt x="43040" y="36575"/>
                  </a:lnTo>
                  <a:lnTo>
                    <a:pt x="77508" y="36575"/>
                  </a:lnTo>
                  <a:lnTo>
                    <a:pt x="77372" y="36321"/>
                  </a:lnTo>
                  <a:lnTo>
                    <a:pt x="77484" y="35813"/>
                  </a:lnTo>
                  <a:lnTo>
                    <a:pt x="77604" y="35559"/>
                  </a:lnTo>
                  <a:lnTo>
                    <a:pt x="77685" y="34797"/>
                  </a:lnTo>
                  <a:lnTo>
                    <a:pt x="78034" y="34035"/>
                  </a:lnTo>
                  <a:lnTo>
                    <a:pt x="77982" y="33781"/>
                  </a:lnTo>
                  <a:lnTo>
                    <a:pt x="77431" y="33146"/>
                  </a:lnTo>
                  <a:lnTo>
                    <a:pt x="77838" y="32257"/>
                  </a:lnTo>
                  <a:lnTo>
                    <a:pt x="80327" y="32257"/>
                  </a:lnTo>
                  <a:lnTo>
                    <a:pt x="80454" y="32003"/>
                  </a:lnTo>
                  <a:close/>
                </a:path>
                <a:path w="123190" h="120015">
                  <a:moveTo>
                    <a:pt x="110566" y="36321"/>
                  </a:moveTo>
                  <a:lnTo>
                    <a:pt x="109867" y="36448"/>
                  </a:lnTo>
                  <a:lnTo>
                    <a:pt x="110629" y="36448"/>
                  </a:lnTo>
                  <a:close/>
                </a:path>
                <a:path w="123190" h="120015">
                  <a:moveTo>
                    <a:pt x="40424" y="36067"/>
                  </a:moveTo>
                  <a:lnTo>
                    <a:pt x="39624" y="36321"/>
                  </a:lnTo>
                  <a:lnTo>
                    <a:pt x="40713" y="36321"/>
                  </a:lnTo>
                  <a:lnTo>
                    <a:pt x="40424" y="36067"/>
                  </a:lnTo>
                  <a:close/>
                </a:path>
                <a:path w="123190" h="120015">
                  <a:moveTo>
                    <a:pt x="109435" y="35559"/>
                  </a:moveTo>
                  <a:lnTo>
                    <a:pt x="108470" y="35686"/>
                  </a:lnTo>
                  <a:lnTo>
                    <a:pt x="109497" y="35686"/>
                  </a:lnTo>
                  <a:close/>
                </a:path>
                <a:path w="123190" h="120015">
                  <a:moveTo>
                    <a:pt x="38188" y="34289"/>
                  </a:moveTo>
                  <a:lnTo>
                    <a:pt x="37376" y="34543"/>
                  </a:lnTo>
                  <a:lnTo>
                    <a:pt x="38488" y="34543"/>
                  </a:lnTo>
                  <a:lnTo>
                    <a:pt x="38188" y="34289"/>
                  </a:lnTo>
                  <a:close/>
                </a:path>
                <a:path w="123190" h="120015">
                  <a:moveTo>
                    <a:pt x="35483" y="33146"/>
                  </a:moveTo>
                  <a:lnTo>
                    <a:pt x="34163" y="34289"/>
                  </a:lnTo>
                  <a:lnTo>
                    <a:pt x="36988" y="34289"/>
                  </a:lnTo>
                  <a:lnTo>
                    <a:pt x="36601" y="34035"/>
                  </a:lnTo>
                  <a:lnTo>
                    <a:pt x="36245" y="33654"/>
                  </a:lnTo>
                  <a:lnTo>
                    <a:pt x="35483" y="33146"/>
                  </a:lnTo>
                  <a:close/>
                </a:path>
                <a:path w="123190" h="120015">
                  <a:moveTo>
                    <a:pt x="95796" y="29971"/>
                  </a:moveTo>
                  <a:lnTo>
                    <a:pt x="94894" y="30225"/>
                  </a:lnTo>
                  <a:lnTo>
                    <a:pt x="94538" y="30733"/>
                  </a:lnTo>
                  <a:lnTo>
                    <a:pt x="93662" y="30987"/>
                  </a:lnTo>
                  <a:lnTo>
                    <a:pt x="91617" y="30987"/>
                  </a:lnTo>
                  <a:lnTo>
                    <a:pt x="90766" y="31368"/>
                  </a:lnTo>
                  <a:lnTo>
                    <a:pt x="91173" y="33400"/>
                  </a:lnTo>
                  <a:lnTo>
                    <a:pt x="90335" y="33781"/>
                  </a:lnTo>
                  <a:lnTo>
                    <a:pt x="89903" y="33908"/>
                  </a:lnTo>
                  <a:lnTo>
                    <a:pt x="89077" y="34289"/>
                  </a:lnTo>
                  <a:lnTo>
                    <a:pt x="107360" y="34289"/>
                  </a:lnTo>
                  <a:lnTo>
                    <a:pt x="107357" y="33400"/>
                  </a:lnTo>
                  <a:lnTo>
                    <a:pt x="107403" y="33273"/>
                  </a:lnTo>
                  <a:lnTo>
                    <a:pt x="106718" y="32638"/>
                  </a:lnTo>
                  <a:lnTo>
                    <a:pt x="107087" y="31368"/>
                  </a:lnTo>
                  <a:lnTo>
                    <a:pt x="100457" y="31368"/>
                  </a:lnTo>
                  <a:lnTo>
                    <a:pt x="100427" y="31241"/>
                  </a:lnTo>
                  <a:lnTo>
                    <a:pt x="96545" y="31241"/>
                  </a:lnTo>
                  <a:lnTo>
                    <a:pt x="95796" y="29971"/>
                  </a:lnTo>
                  <a:close/>
                </a:path>
                <a:path w="123190" h="120015">
                  <a:moveTo>
                    <a:pt x="18821" y="29209"/>
                  </a:moveTo>
                  <a:lnTo>
                    <a:pt x="18046" y="29590"/>
                  </a:lnTo>
                  <a:lnTo>
                    <a:pt x="17551" y="29971"/>
                  </a:lnTo>
                  <a:lnTo>
                    <a:pt x="16982" y="30479"/>
                  </a:lnTo>
                  <a:lnTo>
                    <a:pt x="16927" y="30860"/>
                  </a:lnTo>
                  <a:lnTo>
                    <a:pt x="17233" y="31749"/>
                  </a:lnTo>
                  <a:lnTo>
                    <a:pt x="16586" y="32384"/>
                  </a:lnTo>
                  <a:lnTo>
                    <a:pt x="17018" y="33146"/>
                  </a:lnTo>
                  <a:lnTo>
                    <a:pt x="17122" y="33654"/>
                  </a:lnTo>
                  <a:lnTo>
                    <a:pt x="16675" y="34162"/>
                  </a:lnTo>
                  <a:lnTo>
                    <a:pt x="33966" y="34162"/>
                  </a:lnTo>
                  <a:lnTo>
                    <a:pt x="33375" y="33781"/>
                  </a:lnTo>
                  <a:lnTo>
                    <a:pt x="33782" y="32257"/>
                  </a:lnTo>
                  <a:lnTo>
                    <a:pt x="32981" y="31749"/>
                  </a:lnTo>
                  <a:lnTo>
                    <a:pt x="32524" y="31622"/>
                  </a:lnTo>
                  <a:lnTo>
                    <a:pt x="31711" y="31114"/>
                  </a:lnTo>
                  <a:lnTo>
                    <a:pt x="20256" y="30987"/>
                  </a:lnTo>
                  <a:lnTo>
                    <a:pt x="18821" y="29209"/>
                  </a:lnTo>
                  <a:close/>
                </a:path>
                <a:path w="123190" h="120015">
                  <a:moveTo>
                    <a:pt x="86601" y="33654"/>
                  </a:moveTo>
                  <a:lnTo>
                    <a:pt x="85801" y="34162"/>
                  </a:lnTo>
                  <a:lnTo>
                    <a:pt x="87414" y="34162"/>
                  </a:lnTo>
                  <a:lnTo>
                    <a:pt x="86601" y="33654"/>
                  </a:lnTo>
                  <a:close/>
                </a:path>
                <a:path w="123190" h="120015">
                  <a:moveTo>
                    <a:pt x="79151" y="30098"/>
                  </a:moveTo>
                  <a:lnTo>
                    <a:pt x="37858" y="30098"/>
                  </a:lnTo>
                  <a:lnTo>
                    <a:pt x="38098" y="30606"/>
                  </a:lnTo>
                  <a:lnTo>
                    <a:pt x="38172" y="31114"/>
                  </a:lnTo>
                  <a:lnTo>
                    <a:pt x="37646" y="31749"/>
                  </a:lnTo>
                  <a:lnTo>
                    <a:pt x="37604" y="32003"/>
                  </a:lnTo>
                  <a:lnTo>
                    <a:pt x="37985" y="32765"/>
                  </a:lnTo>
                  <a:lnTo>
                    <a:pt x="40157" y="32003"/>
                  </a:lnTo>
                  <a:lnTo>
                    <a:pt x="80454" y="32003"/>
                  </a:lnTo>
                  <a:lnTo>
                    <a:pt x="78879" y="30733"/>
                  </a:lnTo>
                  <a:lnTo>
                    <a:pt x="79151" y="30098"/>
                  </a:lnTo>
                  <a:close/>
                </a:path>
                <a:path w="123190" h="120015">
                  <a:moveTo>
                    <a:pt x="80327" y="32257"/>
                  </a:moveTo>
                  <a:lnTo>
                    <a:pt x="77838" y="32257"/>
                  </a:lnTo>
                  <a:lnTo>
                    <a:pt x="80073" y="32765"/>
                  </a:lnTo>
                  <a:lnTo>
                    <a:pt x="80327" y="32257"/>
                  </a:lnTo>
                  <a:close/>
                </a:path>
                <a:path w="123190" h="120015">
                  <a:moveTo>
                    <a:pt x="102019" y="29717"/>
                  </a:moveTo>
                  <a:lnTo>
                    <a:pt x="101384" y="31368"/>
                  </a:lnTo>
                  <a:lnTo>
                    <a:pt x="107087" y="31368"/>
                  </a:lnTo>
                  <a:lnTo>
                    <a:pt x="107124" y="31241"/>
                  </a:lnTo>
                  <a:lnTo>
                    <a:pt x="106362" y="30733"/>
                  </a:lnTo>
                  <a:lnTo>
                    <a:pt x="105918" y="30352"/>
                  </a:lnTo>
                  <a:lnTo>
                    <a:pt x="105711" y="30225"/>
                  </a:lnTo>
                  <a:lnTo>
                    <a:pt x="104343" y="30225"/>
                  </a:lnTo>
                  <a:lnTo>
                    <a:pt x="103466" y="29971"/>
                  </a:lnTo>
                  <a:lnTo>
                    <a:pt x="102920" y="29844"/>
                  </a:lnTo>
                  <a:lnTo>
                    <a:pt x="102019" y="29717"/>
                  </a:lnTo>
                  <a:close/>
                </a:path>
                <a:path w="123190" h="120015">
                  <a:moveTo>
                    <a:pt x="100050" y="29590"/>
                  </a:moveTo>
                  <a:lnTo>
                    <a:pt x="99136" y="29590"/>
                  </a:lnTo>
                  <a:lnTo>
                    <a:pt x="98755" y="30733"/>
                  </a:lnTo>
                  <a:lnTo>
                    <a:pt x="97840" y="30860"/>
                  </a:lnTo>
                  <a:lnTo>
                    <a:pt x="96545" y="31241"/>
                  </a:lnTo>
                  <a:lnTo>
                    <a:pt x="100427" y="31241"/>
                  </a:lnTo>
                  <a:lnTo>
                    <a:pt x="100050" y="29590"/>
                  </a:lnTo>
                  <a:close/>
                </a:path>
                <a:path w="123190" h="120015">
                  <a:moveTo>
                    <a:pt x="21717" y="28320"/>
                  </a:moveTo>
                  <a:lnTo>
                    <a:pt x="20840" y="28574"/>
                  </a:lnTo>
                  <a:lnTo>
                    <a:pt x="21082" y="30606"/>
                  </a:lnTo>
                  <a:lnTo>
                    <a:pt x="20256" y="30987"/>
                  </a:lnTo>
                  <a:lnTo>
                    <a:pt x="31707" y="30987"/>
                  </a:lnTo>
                  <a:lnTo>
                    <a:pt x="31688" y="30479"/>
                  </a:lnTo>
                  <a:lnTo>
                    <a:pt x="28409" y="30479"/>
                  </a:lnTo>
                  <a:lnTo>
                    <a:pt x="27152" y="30098"/>
                  </a:lnTo>
                  <a:lnTo>
                    <a:pt x="23723" y="30098"/>
                  </a:lnTo>
                  <a:lnTo>
                    <a:pt x="23345" y="29209"/>
                  </a:lnTo>
                  <a:lnTo>
                    <a:pt x="22402" y="29209"/>
                  </a:lnTo>
                  <a:lnTo>
                    <a:pt x="21717" y="28320"/>
                  </a:lnTo>
                  <a:close/>
                </a:path>
                <a:path w="123190" h="120015">
                  <a:moveTo>
                    <a:pt x="93014" y="30733"/>
                  </a:moveTo>
                  <a:lnTo>
                    <a:pt x="92151" y="30987"/>
                  </a:lnTo>
                  <a:lnTo>
                    <a:pt x="93662" y="30987"/>
                  </a:lnTo>
                  <a:lnTo>
                    <a:pt x="93014" y="30733"/>
                  </a:lnTo>
                  <a:close/>
                </a:path>
                <a:path w="123190" h="120015">
                  <a:moveTo>
                    <a:pt x="29286" y="29590"/>
                  </a:moveTo>
                  <a:lnTo>
                    <a:pt x="28409" y="30479"/>
                  </a:lnTo>
                  <a:lnTo>
                    <a:pt x="31688" y="30479"/>
                  </a:lnTo>
                  <a:lnTo>
                    <a:pt x="31673" y="30098"/>
                  </a:lnTo>
                  <a:lnTo>
                    <a:pt x="31394" y="29971"/>
                  </a:lnTo>
                  <a:lnTo>
                    <a:pt x="30137" y="29971"/>
                  </a:lnTo>
                  <a:lnTo>
                    <a:pt x="29286" y="29590"/>
                  </a:lnTo>
                  <a:close/>
                </a:path>
                <a:path w="123190" h="120015">
                  <a:moveTo>
                    <a:pt x="39852" y="10032"/>
                  </a:moveTo>
                  <a:lnTo>
                    <a:pt x="39052" y="10413"/>
                  </a:lnTo>
                  <a:lnTo>
                    <a:pt x="38760" y="11048"/>
                  </a:lnTo>
                  <a:lnTo>
                    <a:pt x="38011" y="11556"/>
                  </a:lnTo>
                  <a:lnTo>
                    <a:pt x="37769" y="12064"/>
                  </a:lnTo>
                  <a:lnTo>
                    <a:pt x="37096" y="12699"/>
                  </a:lnTo>
                  <a:lnTo>
                    <a:pt x="37058" y="13334"/>
                  </a:lnTo>
                  <a:lnTo>
                    <a:pt x="36487" y="14096"/>
                  </a:lnTo>
                  <a:lnTo>
                    <a:pt x="37211" y="15112"/>
                  </a:lnTo>
                  <a:lnTo>
                    <a:pt x="36741" y="15874"/>
                  </a:lnTo>
                  <a:lnTo>
                    <a:pt x="35581" y="15874"/>
                  </a:lnTo>
                  <a:lnTo>
                    <a:pt x="35416" y="16255"/>
                  </a:lnTo>
                  <a:lnTo>
                    <a:pt x="35407" y="17017"/>
                  </a:lnTo>
                  <a:lnTo>
                    <a:pt x="35204" y="17906"/>
                  </a:lnTo>
                  <a:lnTo>
                    <a:pt x="34442" y="18287"/>
                  </a:lnTo>
                  <a:lnTo>
                    <a:pt x="34366" y="19176"/>
                  </a:lnTo>
                  <a:lnTo>
                    <a:pt x="33693" y="19684"/>
                  </a:lnTo>
                  <a:lnTo>
                    <a:pt x="33718" y="20573"/>
                  </a:lnTo>
                  <a:lnTo>
                    <a:pt x="34366" y="21081"/>
                  </a:lnTo>
                  <a:lnTo>
                    <a:pt x="34467" y="22097"/>
                  </a:lnTo>
                  <a:lnTo>
                    <a:pt x="34759" y="23367"/>
                  </a:lnTo>
                  <a:lnTo>
                    <a:pt x="36220" y="23494"/>
                  </a:lnTo>
                  <a:lnTo>
                    <a:pt x="36461" y="24383"/>
                  </a:lnTo>
                  <a:lnTo>
                    <a:pt x="34836" y="25399"/>
                  </a:lnTo>
                  <a:lnTo>
                    <a:pt x="35128" y="26288"/>
                  </a:lnTo>
                  <a:lnTo>
                    <a:pt x="36410" y="26288"/>
                  </a:lnTo>
                  <a:lnTo>
                    <a:pt x="36741" y="27177"/>
                  </a:lnTo>
                  <a:lnTo>
                    <a:pt x="36220" y="27812"/>
                  </a:lnTo>
                  <a:lnTo>
                    <a:pt x="36588" y="28701"/>
                  </a:lnTo>
                  <a:lnTo>
                    <a:pt x="36233" y="29209"/>
                  </a:lnTo>
                  <a:lnTo>
                    <a:pt x="36111" y="29590"/>
                  </a:lnTo>
                  <a:lnTo>
                    <a:pt x="36449" y="30352"/>
                  </a:lnTo>
                  <a:lnTo>
                    <a:pt x="37858" y="30098"/>
                  </a:lnTo>
                  <a:lnTo>
                    <a:pt x="79151" y="30098"/>
                  </a:lnTo>
                  <a:lnTo>
                    <a:pt x="79245" y="29209"/>
                  </a:lnTo>
                  <a:lnTo>
                    <a:pt x="79552" y="28574"/>
                  </a:lnTo>
                  <a:lnTo>
                    <a:pt x="82187" y="28574"/>
                  </a:lnTo>
                  <a:lnTo>
                    <a:pt x="82285" y="28320"/>
                  </a:lnTo>
                  <a:lnTo>
                    <a:pt x="82384" y="27685"/>
                  </a:lnTo>
                  <a:lnTo>
                    <a:pt x="82689" y="26796"/>
                  </a:lnTo>
                  <a:lnTo>
                    <a:pt x="81051" y="25780"/>
                  </a:lnTo>
                  <a:lnTo>
                    <a:pt x="81343" y="24891"/>
                  </a:lnTo>
                  <a:lnTo>
                    <a:pt x="82816" y="24891"/>
                  </a:lnTo>
                  <a:lnTo>
                    <a:pt x="83083" y="23875"/>
                  </a:lnTo>
                  <a:lnTo>
                    <a:pt x="83858" y="23621"/>
                  </a:lnTo>
                  <a:lnTo>
                    <a:pt x="84074" y="22732"/>
                  </a:lnTo>
                  <a:lnTo>
                    <a:pt x="83489" y="22097"/>
                  </a:lnTo>
                  <a:lnTo>
                    <a:pt x="83654" y="21208"/>
                  </a:lnTo>
                  <a:lnTo>
                    <a:pt x="84226" y="20700"/>
                  </a:lnTo>
                  <a:lnTo>
                    <a:pt x="84254" y="19684"/>
                  </a:lnTo>
                  <a:lnTo>
                    <a:pt x="84010" y="19176"/>
                  </a:lnTo>
                  <a:lnTo>
                    <a:pt x="83972" y="18287"/>
                  </a:lnTo>
                  <a:lnTo>
                    <a:pt x="81953" y="18033"/>
                  </a:lnTo>
                  <a:lnTo>
                    <a:pt x="81788" y="17017"/>
                  </a:lnTo>
                  <a:lnTo>
                    <a:pt x="83172" y="16255"/>
                  </a:lnTo>
                  <a:lnTo>
                    <a:pt x="83030" y="15874"/>
                  </a:lnTo>
                  <a:lnTo>
                    <a:pt x="36741" y="15874"/>
                  </a:lnTo>
                  <a:lnTo>
                    <a:pt x="35636" y="15747"/>
                  </a:lnTo>
                  <a:lnTo>
                    <a:pt x="81407" y="15747"/>
                  </a:lnTo>
                  <a:lnTo>
                    <a:pt x="80873" y="14985"/>
                  </a:lnTo>
                  <a:lnTo>
                    <a:pt x="81584" y="13842"/>
                  </a:lnTo>
                  <a:lnTo>
                    <a:pt x="80848" y="13207"/>
                  </a:lnTo>
                  <a:lnTo>
                    <a:pt x="80492" y="12826"/>
                  </a:lnTo>
                  <a:lnTo>
                    <a:pt x="78981" y="12826"/>
                  </a:lnTo>
                  <a:lnTo>
                    <a:pt x="78676" y="12699"/>
                  </a:lnTo>
                  <a:lnTo>
                    <a:pt x="77508" y="12699"/>
                  </a:lnTo>
                  <a:lnTo>
                    <a:pt x="76593" y="12318"/>
                  </a:lnTo>
                  <a:lnTo>
                    <a:pt x="75984" y="12318"/>
                  </a:lnTo>
                  <a:lnTo>
                    <a:pt x="75120" y="11937"/>
                  </a:lnTo>
                  <a:lnTo>
                    <a:pt x="75378" y="11302"/>
                  </a:lnTo>
                  <a:lnTo>
                    <a:pt x="42430" y="11302"/>
                  </a:lnTo>
                  <a:lnTo>
                    <a:pt x="42278" y="11175"/>
                  </a:lnTo>
                  <a:lnTo>
                    <a:pt x="40982" y="11175"/>
                  </a:lnTo>
                  <a:lnTo>
                    <a:pt x="39852" y="10032"/>
                  </a:lnTo>
                  <a:close/>
                </a:path>
                <a:path w="123190" h="120015">
                  <a:moveTo>
                    <a:pt x="105092" y="29844"/>
                  </a:moveTo>
                  <a:lnTo>
                    <a:pt x="104343" y="30225"/>
                  </a:lnTo>
                  <a:lnTo>
                    <a:pt x="105711" y="30225"/>
                  </a:lnTo>
                  <a:lnTo>
                    <a:pt x="105092" y="29844"/>
                  </a:lnTo>
                  <a:close/>
                </a:path>
                <a:path w="123190" h="120015">
                  <a:moveTo>
                    <a:pt x="25019" y="29717"/>
                  </a:moveTo>
                  <a:lnTo>
                    <a:pt x="24625" y="30098"/>
                  </a:lnTo>
                  <a:lnTo>
                    <a:pt x="27152" y="30098"/>
                  </a:lnTo>
                  <a:lnTo>
                    <a:pt x="26276" y="29971"/>
                  </a:lnTo>
                  <a:lnTo>
                    <a:pt x="25908" y="29844"/>
                  </a:lnTo>
                  <a:lnTo>
                    <a:pt x="25019" y="29717"/>
                  </a:lnTo>
                  <a:close/>
                </a:path>
                <a:path w="123190" h="120015">
                  <a:moveTo>
                    <a:pt x="30835" y="29717"/>
                  </a:moveTo>
                  <a:lnTo>
                    <a:pt x="30137" y="29971"/>
                  </a:lnTo>
                  <a:lnTo>
                    <a:pt x="31394" y="29971"/>
                  </a:lnTo>
                  <a:lnTo>
                    <a:pt x="30835" y="29717"/>
                  </a:lnTo>
                  <a:close/>
                </a:path>
                <a:path w="123190" h="120015">
                  <a:moveTo>
                    <a:pt x="23291" y="29082"/>
                  </a:moveTo>
                  <a:lnTo>
                    <a:pt x="22402" y="29209"/>
                  </a:lnTo>
                  <a:lnTo>
                    <a:pt x="23345" y="29209"/>
                  </a:lnTo>
                  <a:lnTo>
                    <a:pt x="23291" y="29082"/>
                  </a:lnTo>
                  <a:close/>
                </a:path>
                <a:path w="123190" h="120015">
                  <a:moveTo>
                    <a:pt x="82187" y="28574"/>
                  </a:moveTo>
                  <a:lnTo>
                    <a:pt x="79552" y="28574"/>
                  </a:lnTo>
                  <a:lnTo>
                    <a:pt x="81991" y="29082"/>
                  </a:lnTo>
                  <a:lnTo>
                    <a:pt x="82187" y="28574"/>
                  </a:lnTo>
                  <a:close/>
                </a:path>
                <a:path w="123190" h="120015">
                  <a:moveTo>
                    <a:pt x="82842" y="15366"/>
                  </a:moveTo>
                  <a:lnTo>
                    <a:pt x="81407" y="15747"/>
                  </a:lnTo>
                  <a:lnTo>
                    <a:pt x="82983" y="15747"/>
                  </a:lnTo>
                  <a:lnTo>
                    <a:pt x="82842" y="15366"/>
                  </a:lnTo>
                  <a:close/>
                </a:path>
                <a:path w="123190" h="120015">
                  <a:moveTo>
                    <a:pt x="79629" y="12445"/>
                  </a:moveTo>
                  <a:lnTo>
                    <a:pt x="78981" y="12826"/>
                  </a:lnTo>
                  <a:lnTo>
                    <a:pt x="80492" y="12826"/>
                  </a:lnTo>
                  <a:lnTo>
                    <a:pt x="79629" y="12445"/>
                  </a:lnTo>
                  <a:close/>
                </a:path>
                <a:path w="123190" h="120015">
                  <a:moveTo>
                    <a:pt x="78066" y="12445"/>
                  </a:moveTo>
                  <a:lnTo>
                    <a:pt x="77508" y="12699"/>
                  </a:lnTo>
                  <a:lnTo>
                    <a:pt x="78676" y="12699"/>
                  </a:lnTo>
                  <a:lnTo>
                    <a:pt x="78066" y="12445"/>
                  </a:lnTo>
                  <a:close/>
                </a:path>
                <a:path w="123190" h="120015">
                  <a:moveTo>
                    <a:pt x="43992" y="9143"/>
                  </a:moveTo>
                  <a:lnTo>
                    <a:pt x="43776" y="9524"/>
                  </a:lnTo>
                  <a:lnTo>
                    <a:pt x="43319" y="9778"/>
                  </a:lnTo>
                  <a:lnTo>
                    <a:pt x="43307" y="10921"/>
                  </a:lnTo>
                  <a:lnTo>
                    <a:pt x="42430" y="11302"/>
                  </a:lnTo>
                  <a:lnTo>
                    <a:pt x="75378" y="11302"/>
                  </a:lnTo>
                  <a:lnTo>
                    <a:pt x="75895" y="10032"/>
                  </a:lnTo>
                  <a:lnTo>
                    <a:pt x="73863" y="10032"/>
                  </a:lnTo>
                  <a:lnTo>
                    <a:pt x="73666" y="9524"/>
                  </a:lnTo>
                  <a:lnTo>
                    <a:pt x="45313" y="9524"/>
                  </a:lnTo>
                  <a:lnTo>
                    <a:pt x="43992" y="9143"/>
                  </a:lnTo>
                  <a:close/>
                </a:path>
                <a:path w="123190" h="120015">
                  <a:moveTo>
                    <a:pt x="41821" y="10794"/>
                  </a:moveTo>
                  <a:lnTo>
                    <a:pt x="40982" y="11175"/>
                  </a:lnTo>
                  <a:lnTo>
                    <a:pt x="42278" y="11175"/>
                  </a:lnTo>
                  <a:lnTo>
                    <a:pt x="41821" y="10794"/>
                  </a:lnTo>
                  <a:close/>
                </a:path>
                <a:path w="123190" h="120015">
                  <a:moveTo>
                    <a:pt x="75209" y="9397"/>
                  </a:moveTo>
                  <a:lnTo>
                    <a:pt x="73863" y="10032"/>
                  </a:lnTo>
                  <a:lnTo>
                    <a:pt x="75895" y="10032"/>
                  </a:lnTo>
                  <a:lnTo>
                    <a:pt x="75209" y="9397"/>
                  </a:lnTo>
                  <a:close/>
                </a:path>
                <a:path w="123190" h="120015">
                  <a:moveTo>
                    <a:pt x="46685" y="5968"/>
                  </a:moveTo>
                  <a:lnTo>
                    <a:pt x="46037" y="6603"/>
                  </a:lnTo>
                  <a:lnTo>
                    <a:pt x="46062" y="7238"/>
                  </a:lnTo>
                  <a:lnTo>
                    <a:pt x="45478" y="8000"/>
                  </a:lnTo>
                  <a:lnTo>
                    <a:pt x="45821" y="8635"/>
                  </a:lnTo>
                  <a:lnTo>
                    <a:pt x="45313" y="9524"/>
                  </a:lnTo>
                  <a:lnTo>
                    <a:pt x="73666" y="9524"/>
                  </a:lnTo>
                  <a:lnTo>
                    <a:pt x="73469" y="9016"/>
                  </a:lnTo>
                  <a:lnTo>
                    <a:pt x="72847" y="8889"/>
                  </a:lnTo>
                  <a:lnTo>
                    <a:pt x="72390" y="8127"/>
                  </a:lnTo>
                  <a:lnTo>
                    <a:pt x="71793" y="8000"/>
                  </a:lnTo>
                  <a:lnTo>
                    <a:pt x="71247" y="7238"/>
                  </a:lnTo>
                  <a:lnTo>
                    <a:pt x="71755" y="6349"/>
                  </a:lnTo>
                  <a:lnTo>
                    <a:pt x="47637" y="6349"/>
                  </a:lnTo>
                  <a:lnTo>
                    <a:pt x="46685" y="5968"/>
                  </a:lnTo>
                  <a:close/>
                </a:path>
                <a:path w="123190" h="120015">
                  <a:moveTo>
                    <a:pt x="50787" y="1904"/>
                  </a:moveTo>
                  <a:lnTo>
                    <a:pt x="49949" y="2285"/>
                  </a:lnTo>
                  <a:lnTo>
                    <a:pt x="49364" y="2412"/>
                  </a:lnTo>
                  <a:lnTo>
                    <a:pt x="48120" y="3174"/>
                  </a:lnTo>
                  <a:lnTo>
                    <a:pt x="47358" y="3809"/>
                  </a:lnTo>
                  <a:lnTo>
                    <a:pt x="48348" y="5714"/>
                  </a:lnTo>
                  <a:lnTo>
                    <a:pt x="47637" y="6349"/>
                  </a:lnTo>
                  <a:lnTo>
                    <a:pt x="71755" y="6349"/>
                  </a:lnTo>
                  <a:lnTo>
                    <a:pt x="71381" y="5968"/>
                  </a:lnTo>
                  <a:lnTo>
                    <a:pt x="70269" y="5968"/>
                  </a:lnTo>
                  <a:lnTo>
                    <a:pt x="69557" y="5460"/>
                  </a:lnTo>
                  <a:lnTo>
                    <a:pt x="70358" y="3682"/>
                  </a:lnTo>
                  <a:lnTo>
                    <a:pt x="70013" y="3428"/>
                  </a:lnTo>
                  <a:lnTo>
                    <a:pt x="51968" y="3428"/>
                  </a:lnTo>
                  <a:lnTo>
                    <a:pt x="50787" y="1904"/>
                  </a:lnTo>
                  <a:close/>
                </a:path>
                <a:path w="123190" h="120015">
                  <a:moveTo>
                    <a:pt x="71132" y="5714"/>
                  </a:moveTo>
                  <a:lnTo>
                    <a:pt x="70269" y="5968"/>
                  </a:lnTo>
                  <a:lnTo>
                    <a:pt x="71381" y="5968"/>
                  </a:lnTo>
                  <a:lnTo>
                    <a:pt x="71132" y="5714"/>
                  </a:lnTo>
                  <a:close/>
                </a:path>
                <a:path w="123190" h="120015">
                  <a:moveTo>
                    <a:pt x="53441" y="507"/>
                  </a:moveTo>
                  <a:lnTo>
                    <a:pt x="52552" y="761"/>
                  </a:lnTo>
                  <a:lnTo>
                    <a:pt x="52844" y="3047"/>
                  </a:lnTo>
                  <a:lnTo>
                    <a:pt x="51968" y="3428"/>
                  </a:lnTo>
                  <a:lnTo>
                    <a:pt x="70013" y="3428"/>
                  </a:lnTo>
                  <a:lnTo>
                    <a:pt x="69151" y="2793"/>
                  </a:lnTo>
                  <a:lnTo>
                    <a:pt x="68876" y="2666"/>
                  </a:lnTo>
                  <a:lnTo>
                    <a:pt x="66090" y="2666"/>
                  </a:lnTo>
                  <a:lnTo>
                    <a:pt x="65646" y="2539"/>
                  </a:lnTo>
                  <a:lnTo>
                    <a:pt x="55841" y="2539"/>
                  </a:lnTo>
                  <a:lnTo>
                    <a:pt x="55213" y="1396"/>
                  </a:lnTo>
                  <a:lnTo>
                    <a:pt x="54241" y="1396"/>
                  </a:lnTo>
                  <a:lnTo>
                    <a:pt x="53441" y="507"/>
                  </a:lnTo>
                  <a:close/>
                </a:path>
                <a:path w="123190" h="120015">
                  <a:moveTo>
                    <a:pt x="67068" y="1650"/>
                  </a:moveTo>
                  <a:lnTo>
                    <a:pt x="66090" y="2666"/>
                  </a:lnTo>
                  <a:lnTo>
                    <a:pt x="68876" y="2666"/>
                  </a:lnTo>
                  <a:lnTo>
                    <a:pt x="68326" y="2412"/>
                  </a:lnTo>
                  <a:lnTo>
                    <a:pt x="67919" y="2031"/>
                  </a:lnTo>
                  <a:lnTo>
                    <a:pt x="67068" y="1650"/>
                  </a:lnTo>
                  <a:close/>
                </a:path>
                <a:path w="123190" h="120015">
                  <a:moveTo>
                    <a:pt x="60833" y="0"/>
                  </a:moveTo>
                  <a:lnTo>
                    <a:pt x="59893" y="0"/>
                  </a:lnTo>
                  <a:lnTo>
                    <a:pt x="59397" y="1650"/>
                  </a:lnTo>
                  <a:lnTo>
                    <a:pt x="58458" y="1650"/>
                  </a:lnTo>
                  <a:lnTo>
                    <a:pt x="58051" y="1777"/>
                  </a:lnTo>
                  <a:lnTo>
                    <a:pt x="57111" y="1904"/>
                  </a:lnTo>
                  <a:lnTo>
                    <a:pt x="56769" y="2412"/>
                  </a:lnTo>
                  <a:lnTo>
                    <a:pt x="55841" y="2539"/>
                  </a:lnTo>
                  <a:lnTo>
                    <a:pt x="65646" y="2539"/>
                  </a:lnTo>
                  <a:lnTo>
                    <a:pt x="65201" y="2412"/>
                  </a:lnTo>
                  <a:lnTo>
                    <a:pt x="65090" y="2158"/>
                  </a:lnTo>
                  <a:lnTo>
                    <a:pt x="63436" y="2158"/>
                  </a:lnTo>
                  <a:lnTo>
                    <a:pt x="62509" y="1904"/>
                  </a:lnTo>
                  <a:lnTo>
                    <a:pt x="62141" y="1650"/>
                  </a:lnTo>
                  <a:lnTo>
                    <a:pt x="61201" y="1523"/>
                  </a:lnTo>
                  <a:lnTo>
                    <a:pt x="60833" y="0"/>
                  </a:lnTo>
                  <a:close/>
                </a:path>
                <a:path w="123190" h="120015">
                  <a:moveTo>
                    <a:pt x="64020" y="1523"/>
                  </a:moveTo>
                  <a:lnTo>
                    <a:pt x="63436" y="2158"/>
                  </a:lnTo>
                  <a:lnTo>
                    <a:pt x="65090" y="2158"/>
                  </a:lnTo>
                  <a:lnTo>
                    <a:pt x="64922" y="1777"/>
                  </a:lnTo>
                  <a:lnTo>
                    <a:pt x="64020" y="1523"/>
                  </a:lnTo>
                  <a:close/>
                </a:path>
                <a:path w="123190" h="120015">
                  <a:moveTo>
                    <a:pt x="55143" y="1269"/>
                  </a:moveTo>
                  <a:lnTo>
                    <a:pt x="54241" y="1396"/>
                  </a:lnTo>
                  <a:lnTo>
                    <a:pt x="55213" y="1396"/>
                  </a:lnTo>
                  <a:close/>
                </a:path>
              </a:pathLst>
            </a:custGeom>
            <a:solidFill>
              <a:srgbClr val="F8C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3466" y="835338"/>
              <a:ext cx="44450" cy="46355"/>
            </a:xfrm>
            <a:custGeom>
              <a:avLst/>
              <a:gdLst/>
              <a:ahLst/>
              <a:cxnLst/>
              <a:rect l="l" t="t" r="r" b="b"/>
              <a:pathLst>
                <a:path w="44450" h="46355">
                  <a:moveTo>
                    <a:pt x="24200" y="42418"/>
                  </a:moveTo>
                  <a:lnTo>
                    <a:pt x="23240" y="42418"/>
                  </a:lnTo>
                  <a:lnTo>
                    <a:pt x="23952" y="44818"/>
                  </a:lnTo>
                  <a:lnTo>
                    <a:pt x="22974" y="46126"/>
                  </a:lnTo>
                  <a:lnTo>
                    <a:pt x="25399" y="45313"/>
                  </a:lnTo>
                  <a:lnTo>
                    <a:pt x="24256" y="44729"/>
                  </a:lnTo>
                  <a:lnTo>
                    <a:pt x="24200" y="42418"/>
                  </a:lnTo>
                  <a:close/>
                </a:path>
                <a:path w="44450" h="46355">
                  <a:moveTo>
                    <a:pt x="12115" y="38633"/>
                  </a:moveTo>
                  <a:lnTo>
                    <a:pt x="11506" y="41160"/>
                  </a:lnTo>
                  <a:lnTo>
                    <a:pt x="10363" y="41871"/>
                  </a:lnTo>
                  <a:lnTo>
                    <a:pt x="12687" y="42976"/>
                  </a:lnTo>
                  <a:lnTo>
                    <a:pt x="12407" y="41554"/>
                  </a:lnTo>
                  <a:lnTo>
                    <a:pt x="13715" y="39357"/>
                  </a:lnTo>
                  <a:lnTo>
                    <a:pt x="13220" y="39052"/>
                  </a:lnTo>
                  <a:lnTo>
                    <a:pt x="13430" y="38696"/>
                  </a:lnTo>
                  <a:lnTo>
                    <a:pt x="12395" y="38696"/>
                  </a:lnTo>
                  <a:lnTo>
                    <a:pt x="12115" y="38633"/>
                  </a:lnTo>
                  <a:close/>
                </a:path>
                <a:path w="44450" h="46355">
                  <a:moveTo>
                    <a:pt x="24164" y="35179"/>
                  </a:moveTo>
                  <a:lnTo>
                    <a:pt x="21361" y="35179"/>
                  </a:lnTo>
                  <a:lnTo>
                    <a:pt x="21929" y="37122"/>
                  </a:lnTo>
                  <a:lnTo>
                    <a:pt x="22009" y="37579"/>
                  </a:lnTo>
                  <a:lnTo>
                    <a:pt x="22707" y="39979"/>
                  </a:lnTo>
                  <a:lnTo>
                    <a:pt x="22263" y="40106"/>
                  </a:lnTo>
                  <a:lnTo>
                    <a:pt x="22974" y="42506"/>
                  </a:lnTo>
                  <a:lnTo>
                    <a:pt x="23240" y="42418"/>
                  </a:lnTo>
                  <a:lnTo>
                    <a:pt x="24200" y="42418"/>
                  </a:lnTo>
                  <a:lnTo>
                    <a:pt x="24193" y="42113"/>
                  </a:lnTo>
                  <a:lnTo>
                    <a:pt x="23990" y="42113"/>
                  </a:lnTo>
                  <a:lnTo>
                    <a:pt x="23926" y="39509"/>
                  </a:lnTo>
                  <a:lnTo>
                    <a:pt x="24142" y="39497"/>
                  </a:lnTo>
                  <a:lnTo>
                    <a:pt x="24066" y="36880"/>
                  </a:lnTo>
                  <a:lnTo>
                    <a:pt x="24206" y="36880"/>
                  </a:lnTo>
                  <a:lnTo>
                    <a:pt x="24164" y="35179"/>
                  </a:lnTo>
                  <a:close/>
                </a:path>
                <a:path w="44450" h="46355">
                  <a:moveTo>
                    <a:pt x="38735" y="38544"/>
                  </a:moveTo>
                  <a:lnTo>
                    <a:pt x="36868" y="38544"/>
                  </a:lnTo>
                  <a:lnTo>
                    <a:pt x="36829" y="40360"/>
                  </a:lnTo>
                  <a:lnTo>
                    <a:pt x="38735" y="38544"/>
                  </a:lnTo>
                  <a:close/>
                </a:path>
                <a:path w="44450" h="46355">
                  <a:moveTo>
                    <a:pt x="13017" y="36182"/>
                  </a:moveTo>
                  <a:lnTo>
                    <a:pt x="12395" y="38696"/>
                  </a:lnTo>
                  <a:lnTo>
                    <a:pt x="13430" y="38696"/>
                  </a:lnTo>
                  <a:lnTo>
                    <a:pt x="14516" y="36855"/>
                  </a:lnTo>
                  <a:lnTo>
                    <a:pt x="15119" y="36855"/>
                  </a:lnTo>
                  <a:lnTo>
                    <a:pt x="15497" y="36220"/>
                  </a:lnTo>
                  <a:lnTo>
                    <a:pt x="13195" y="36220"/>
                  </a:lnTo>
                  <a:lnTo>
                    <a:pt x="13017" y="36182"/>
                  </a:lnTo>
                  <a:close/>
                </a:path>
                <a:path w="44450" h="46355">
                  <a:moveTo>
                    <a:pt x="36772" y="38464"/>
                  </a:moveTo>
                  <a:close/>
                </a:path>
                <a:path w="44450" h="46355">
                  <a:moveTo>
                    <a:pt x="35613" y="36855"/>
                  </a:moveTo>
                  <a:lnTo>
                    <a:pt x="34848" y="36855"/>
                  </a:lnTo>
                  <a:lnTo>
                    <a:pt x="36772" y="38464"/>
                  </a:lnTo>
                  <a:lnTo>
                    <a:pt x="35613" y="36855"/>
                  </a:lnTo>
                  <a:close/>
                </a:path>
                <a:path w="44450" h="46355">
                  <a:moveTo>
                    <a:pt x="15119" y="36855"/>
                  </a:moveTo>
                  <a:lnTo>
                    <a:pt x="14516" y="36855"/>
                  </a:lnTo>
                  <a:lnTo>
                    <a:pt x="14960" y="37122"/>
                  </a:lnTo>
                  <a:lnTo>
                    <a:pt x="15119" y="36855"/>
                  </a:lnTo>
                  <a:close/>
                </a:path>
                <a:path w="44450" h="46355">
                  <a:moveTo>
                    <a:pt x="33226" y="33528"/>
                  </a:moveTo>
                  <a:lnTo>
                    <a:pt x="30810" y="33528"/>
                  </a:lnTo>
                  <a:lnTo>
                    <a:pt x="32786" y="35179"/>
                  </a:lnTo>
                  <a:lnTo>
                    <a:pt x="34810" y="36918"/>
                  </a:lnTo>
                  <a:lnTo>
                    <a:pt x="35613" y="36855"/>
                  </a:lnTo>
                  <a:lnTo>
                    <a:pt x="35293" y="36410"/>
                  </a:lnTo>
                  <a:lnTo>
                    <a:pt x="35251" y="36182"/>
                  </a:lnTo>
                  <a:lnTo>
                    <a:pt x="33878" y="34264"/>
                  </a:lnTo>
                  <a:lnTo>
                    <a:pt x="33226" y="33528"/>
                  </a:lnTo>
                  <a:close/>
                </a:path>
                <a:path w="44450" h="46355">
                  <a:moveTo>
                    <a:pt x="28465" y="26454"/>
                  </a:moveTo>
                  <a:lnTo>
                    <a:pt x="14401" y="26454"/>
                  </a:lnTo>
                  <a:lnTo>
                    <a:pt x="16205" y="28219"/>
                  </a:lnTo>
                  <a:lnTo>
                    <a:pt x="14960" y="28651"/>
                  </a:lnTo>
                  <a:lnTo>
                    <a:pt x="14338" y="31178"/>
                  </a:lnTo>
                  <a:lnTo>
                    <a:pt x="13869" y="32791"/>
                  </a:lnTo>
                  <a:lnTo>
                    <a:pt x="13745" y="33997"/>
                  </a:lnTo>
                  <a:lnTo>
                    <a:pt x="13195" y="36220"/>
                  </a:lnTo>
                  <a:lnTo>
                    <a:pt x="15497" y="36220"/>
                  </a:lnTo>
                  <a:lnTo>
                    <a:pt x="16268" y="34925"/>
                  </a:lnTo>
                  <a:lnTo>
                    <a:pt x="15989" y="34759"/>
                  </a:lnTo>
                  <a:lnTo>
                    <a:pt x="17297" y="32550"/>
                  </a:lnTo>
                  <a:lnTo>
                    <a:pt x="17628" y="32550"/>
                  </a:lnTo>
                  <a:lnTo>
                    <a:pt x="18779" y="30607"/>
                  </a:lnTo>
                  <a:lnTo>
                    <a:pt x="18678" y="30226"/>
                  </a:lnTo>
                  <a:lnTo>
                    <a:pt x="18046" y="29222"/>
                  </a:lnTo>
                  <a:lnTo>
                    <a:pt x="23994" y="29222"/>
                  </a:lnTo>
                  <a:lnTo>
                    <a:pt x="23990" y="29032"/>
                  </a:lnTo>
                  <a:lnTo>
                    <a:pt x="22453" y="28016"/>
                  </a:lnTo>
                  <a:lnTo>
                    <a:pt x="24803" y="26860"/>
                  </a:lnTo>
                  <a:lnTo>
                    <a:pt x="28237" y="26860"/>
                  </a:lnTo>
                  <a:lnTo>
                    <a:pt x="28465" y="26454"/>
                  </a:lnTo>
                  <a:close/>
                </a:path>
                <a:path w="44450" h="46355">
                  <a:moveTo>
                    <a:pt x="23731" y="32791"/>
                  </a:moveTo>
                  <a:lnTo>
                    <a:pt x="20612" y="32791"/>
                  </a:lnTo>
                  <a:lnTo>
                    <a:pt x="21323" y="35191"/>
                  </a:lnTo>
                  <a:lnTo>
                    <a:pt x="24164" y="35179"/>
                  </a:lnTo>
                  <a:lnTo>
                    <a:pt x="24143" y="34277"/>
                  </a:lnTo>
                  <a:lnTo>
                    <a:pt x="23774" y="34277"/>
                  </a:lnTo>
                  <a:lnTo>
                    <a:pt x="23731" y="32791"/>
                  </a:lnTo>
                  <a:close/>
                </a:path>
                <a:path w="44450" h="46355">
                  <a:moveTo>
                    <a:pt x="24142" y="34264"/>
                  </a:moveTo>
                  <a:lnTo>
                    <a:pt x="23774" y="34277"/>
                  </a:lnTo>
                  <a:lnTo>
                    <a:pt x="24143" y="34277"/>
                  </a:lnTo>
                  <a:close/>
                </a:path>
                <a:path w="44450" h="46355">
                  <a:moveTo>
                    <a:pt x="33832" y="34201"/>
                  </a:moveTo>
                  <a:close/>
                </a:path>
                <a:path w="44450" h="46355">
                  <a:moveTo>
                    <a:pt x="28237" y="26860"/>
                  </a:moveTo>
                  <a:lnTo>
                    <a:pt x="24803" y="26860"/>
                  </a:lnTo>
                  <a:lnTo>
                    <a:pt x="24942" y="28371"/>
                  </a:lnTo>
                  <a:lnTo>
                    <a:pt x="26921" y="30022"/>
                  </a:lnTo>
                  <a:lnTo>
                    <a:pt x="26842" y="30403"/>
                  </a:lnTo>
                  <a:lnTo>
                    <a:pt x="28714" y="31965"/>
                  </a:lnTo>
                  <a:lnTo>
                    <a:pt x="28784" y="32131"/>
                  </a:lnTo>
                  <a:lnTo>
                    <a:pt x="30657" y="33705"/>
                  </a:lnTo>
                  <a:lnTo>
                    <a:pt x="30810" y="33528"/>
                  </a:lnTo>
                  <a:lnTo>
                    <a:pt x="33226" y="33528"/>
                  </a:lnTo>
                  <a:lnTo>
                    <a:pt x="32256" y="32181"/>
                  </a:lnTo>
                  <a:lnTo>
                    <a:pt x="30730" y="30226"/>
                  </a:lnTo>
                  <a:lnTo>
                    <a:pt x="30608" y="30022"/>
                  </a:lnTo>
                  <a:lnTo>
                    <a:pt x="31280" y="29425"/>
                  </a:lnTo>
                  <a:lnTo>
                    <a:pt x="29192" y="27686"/>
                  </a:lnTo>
                  <a:lnTo>
                    <a:pt x="27774" y="27686"/>
                  </a:lnTo>
                  <a:lnTo>
                    <a:pt x="28237" y="26860"/>
                  </a:lnTo>
                  <a:close/>
                </a:path>
                <a:path w="44450" h="46355">
                  <a:moveTo>
                    <a:pt x="1282" y="31318"/>
                  </a:moveTo>
                  <a:lnTo>
                    <a:pt x="2133" y="33680"/>
                  </a:lnTo>
                  <a:lnTo>
                    <a:pt x="2692" y="32461"/>
                  </a:lnTo>
                  <a:lnTo>
                    <a:pt x="4912" y="31610"/>
                  </a:lnTo>
                  <a:lnTo>
                    <a:pt x="2285" y="31610"/>
                  </a:lnTo>
                  <a:lnTo>
                    <a:pt x="1282" y="31318"/>
                  </a:lnTo>
                  <a:close/>
                </a:path>
                <a:path w="44450" h="46355">
                  <a:moveTo>
                    <a:pt x="23994" y="29222"/>
                  </a:moveTo>
                  <a:lnTo>
                    <a:pt x="18046" y="29222"/>
                  </a:lnTo>
                  <a:lnTo>
                    <a:pt x="20573" y="29451"/>
                  </a:lnTo>
                  <a:lnTo>
                    <a:pt x="19450" y="30492"/>
                  </a:lnTo>
                  <a:lnTo>
                    <a:pt x="20065" y="32969"/>
                  </a:lnTo>
                  <a:lnTo>
                    <a:pt x="20612" y="32791"/>
                  </a:lnTo>
                  <a:lnTo>
                    <a:pt x="23731" y="32791"/>
                  </a:lnTo>
                  <a:lnTo>
                    <a:pt x="23698" y="31661"/>
                  </a:lnTo>
                  <a:lnTo>
                    <a:pt x="24053" y="31648"/>
                  </a:lnTo>
                  <a:lnTo>
                    <a:pt x="23994" y="29222"/>
                  </a:lnTo>
                  <a:close/>
                </a:path>
                <a:path w="44450" h="46355">
                  <a:moveTo>
                    <a:pt x="17628" y="32550"/>
                  </a:moveTo>
                  <a:lnTo>
                    <a:pt x="17297" y="32550"/>
                  </a:lnTo>
                  <a:lnTo>
                    <a:pt x="17538" y="32702"/>
                  </a:lnTo>
                  <a:lnTo>
                    <a:pt x="17628" y="32550"/>
                  </a:lnTo>
                  <a:close/>
                </a:path>
                <a:path w="44450" h="46355">
                  <a:moveTo>
                    <a:pt x="32219" y="32131"/>
                  </a:moveTo>
                  <a:close/>
                </a:path>
                <a:path w="44450" h="46355">
                  <a:moveTo>
                    <a:pt x="4317" y="30022"/>
                  </a:moveTo>
                  <a:lnTo>
                    <a:pt x="2285" y="31610"/>
                  </a:lnTo>
                  <a:lnTo>
                    <a:pt x="4912" y="31610"/>
                  </a:lnTo>
                  <a:lnTo>
                    <a:pt x="4800" y="31089"/>
                  </a:lnTo>
                  <a:lnTo>
                    <a:pt x="6626" y="30403"/>
                  </a:lnTo>
                  <a:lnTo>
                    <a:pt x="4622" y="30403"/>
                  </a:lnTo>
                  <a:lnTo>
                    <a:pt x="4317" y="30022"/>
                  </a:lnTo>
                  <a:close/>
                </a:path>
                <a:path w="44450" h="46355">
                  <a:moveTo>
                    <a:pt x="14274" y="31153"/>
                  </a:moveTo>
                  <a:close/>
                </a:path>
                <a:path w="44450" h="46355">
                  <a:moveTo>
                    <a:pt x="8225" y="30226"/>
                  </a:moveTo>
                  <a:lnTo>
                    <a:pt x="7099" y="30226"/>
                  </a:lnTo>
                  <a:lnTo>
                    <a:pt x="7226" y="30607"/>
                  </a:lnTo>
                  <a:lnTo>
                    <a:pt x="8225" y="30226"/>
                  </a:lnTo>
                  <a:close/>
                </a:path>
                <a:path w="44450" h="46355">
                  <a:moveTo>
                    <a:pt x="8458" y="26974"/>
                  </a:moveTo>
                  <a:lnTo>
                    <a:pt x="6640" y="28371"/>
                  </a:lnTo>
                  <a:lnTo>
                    <a:pt x="6515" y="28651"/>
                  </a:lnTo>
                  <a:lnTo>
                    <a:pt x="6654" y="28829"/>
                  </a:lnTo>
                  <a:lnTo>
                    <a:pt x="4622" y="30403"/>
                  </a:lnTo>
                  <a:lnTo>
                    <a:pt x="6626" y="30403"/>
                  </a:lnTo>
                  <a:lnTo>
                    <a:pt x="7099" y="30226"/>
                  </a:lnTo>
                  <a:lnTo>
                    <a:pt x="8225" y="30226"/>
                  </a:lnTo>
                  <a:lnTo>
                    <a:pt x="9425" y="29768"/>
                  </a:lnTo>
                  <a:lnTo>
                    <a:pt x="9477" y="29425"/>
                  </a:lnTo>
                  <a:lnTo>
                    <a:pt x="11709" y="28575"/>
                  </a:lnTo>
                  <a:lnTo>
                    <a:pt x="12820" y="28575"/>
                  </a:lnTo>
                  <a:lnTo>
                    <a:pt x="14093" y="28092"/>
                  </a:lnTo>
                  <a:lnTo>
                    <a:pt x="14217" y="27686"/>
                  </a:lnTo>
                  <a:lnTo>
                    <a:pt x="14276" y="27292"/>
                  </a:lnTo>
                  <a:lnTo>
                    <a:pt x="8712" y="27292"/>
                  </a:lnTo>
                  <a:lnTo>
                    <a:pt x="8458" y="26974"/>
                  </a:lnTo>
                  <a:close/>
                </a:path>
                <a:path w="44450" h="46355">
                  <a:moveTo>
                    <a:pt x="43837" y="27787"/>
                  </a:moveTo>
                  <a:lnTo>
                    <a:pt x="40195" y="27787"/>
                  </a:lnTo>
                  <a:lnTo>
                    <a:pt x="42773" y="28092"/>
                  </a:lnTo>
                  <a:lnTo>
                    <a:pt x="43929" y="29768"/>
                  </a:lnTo>
                  <a:lnTo>
                    <a:pt x="43837" y="27787"/>
                  </a:lnTo>
                  <a:close/>
                </a:path>
                <a:path w="44450" h="46355">
                  <a:moveTo>
                    <a:pt x="12820" y="28575"/>
                  </a:moveTo>
                  <a:lnTo>
                    <a:pt x="11709" y="28575"/>
                  </a:lnTo>
                  <a:lnTo>
                    <a:pt x="11849" y="28943"/>
                  </a:lnTo>
                  <a:lnTo>
                    <a:pt x="12820" y="28575"/>
                  </a:lnTo>
                  <a:close/>
                </a:path>
                <a:path w="44450" h="46355">
                  <a:moveTo>
                    <a:pt x="40016" y="26733"/>
                  </a:moveTo>
                  <a:lnTo>
                    <a:pt x="32473" y="26733"/>
                  </a:lnTo>
                  <a:lnTo>
                    <a:pt x="37617" y="27368"/>
                  </a:lnTo>
                  <a:lnTo>
                    <a:pt x="37604" y="27546"/>
                  </a:lnTo>
                  <a:lnTo>
                    <a:pt x="40182" y="27851"/>
                  </a:lnTo>
                  <a:lnTo>
                    <a:pt x="43837" y="27787"/>
                  </a:lnTo>
                  <a:lnTo>
                    <a:pt x="42786" y="27774"/>
                  </a:lnTo>
                  <a:lnTo>
                    <a:pt x="40452" y="26771"/>
                  </a:lnTo>
                  <a:lnTo>
                    <a:pt x="40106" y="26771"/>
                  </a:lnTo>
                  <a:close/>
                </a:path>
                <a:path w="44450" h="46355">
                  <a:moveTo>
                    <a:pt x="43802" y="27038"/>
                  </a:moveTo>
                  <a:lnTo>
                    <a:pt x="42786" y="27774"/>
                  </a:lnTo>
                  <a:lnTo>
                    <a:pt x="43836" y="27774"/>
                  </a:lnTo>
                  <a:lnTo>
                    <a:pt x="43802" y="27038"/>
                  </a:lnTo>
                  <a:close/>
                </a:path>
                <a:path w="44450" h="46355">
                  <a:moveTo>
                    <a:pt x="29070" y="27584"/>
                  </a:moveTo>
                  <a:lnTo>
                    <a:pt x="27774" y="27686"/>
                  </a:lnTo>
                  <a:lnTo>
                    <a:pt x="29192" y="27686"/>
                  </a:lnTo>
                  <a:close/>
                </a:path>
                <a:path w="44450" h="46355">
                  <a:moveTo>
                    <a:pt x="14731" y="22504"/>
                  </a:moveTo>
                  <a:lnTo>
                    <a:pt x="12699" y="24066"/>
                  </a:lnTo>
                  <a:lnTo>
                    <a:pt x="11626" y="24841"/>
                  </a:lnTo>
                  <a:lnTo>
                    <a:pt x="10655" y="25615"/>
                  </a:lnTo>
                  <a:lnTo>
                    <a:pt x="8712" y="27292"/>
                  </a:lnTo>
                  <a:lnTo>
                    <a:pt x="14276" y="27292"/>
                  </a:lnTo>
                  <a:lnTo>
                    <a:pt x="14401" y="26454"/>
                  </a:lnTo>
                  <a:lnTo>
                    <a:pt x="28465" y="26454"/>
                  </a:lnTo>
                  <a:lnTo>
                    <a:pt x="29057" y="25400"/>
                  </a:lnTo>
                  <a:lnTo>
                    <a:pt x="36021" y="25400"/>
                  </a:lnTo>
                  <a:lnTo>
                    <a:pt x="34721" y="24841"/>
                  </a:lnTo>
                  <a:lnTo>
                    <a:pt x="34951" y="24295"/>
                  </a:lnTo>
                  <a:lnTo>
                    <a:pt x="30924" y="24295"/>
                  </a:lnTo>
                  <a:lnTo>
                    <a:pt x="30610" y="22910"/>
                  </a:lnTo>
                  <a:lnTo>
                    <a:pt x="15709" y="22910"/>
                  </a:lnTo>
                  <a:lnTo>
                    <a:pt x="14731" y="22504"/>
                  </a:lnTo>
                  <a:close/>
                </a:path>
                <a:path w="44450" h="46355">
                  <a:moveTo>
                    <a:pt x="36021" y="25400"/>
                  </a:moveTo>
                  <a:lnTo>
                    <a:pt x="29057" y="25400"/>
                  </a:lnTo>
                  <a:lnTo>
                    <a:pt x="29844" y="26809"/>
                  </a:lnTo>
                  <a:lnTo>
                    <a:pt x="32423" y="27114"/>
                  </a:lnTo>
                  <a:lnTo>
                    <a:pt x="32473" y="26733"/>
                  </a:lnTo>
                  <a:lnTo>
                    <a:pt x="40016" y="26733"/>
                  </a:lnTo>
                  <a:lnTo>
                    <a:pt x="38224" y="25971"/>
                  </a:lnTo>
                  <a:lnTo>
                    <a:pt x="37350" y="25971"/>
                  </a:lnTo>
                  <a:lnTo>
                    <a:pt x="36021" y="25400"/>
                  </a:lnTo>
                  <a:close/>
                </a:path>
                <a:path w="44450" h="46355">
                  <a:moveTo>
                    <a:pt x="40157" y="26644"/>
                  </a:moveTo>
                  <a:lnTo>
                    <a:pt x="40106" y="26771"/>
                  </a:lnTo>
                  <a:lnTo>
                    <a:pt x="40452" y="26771"/>
                  </a:lnTo>
                  <a:lnTo>
                    <a:pt x="40157" y="26644"/>
                  </a:lnTo>
                  <a:close/>
                </a:path>
                <a:path w="44450" h="46355">
                  <a:moveTo>
                    <a:pt x="37477" y="25654"/>
                  </a:moveTo>
                  <a:lnTo>
                    <a:pt x="37350" y="25971"/>
                  </a:lnTo>
                  <a:lnTo>
                    <a:pt x="38224" y="25971"/>
                  </a:lnTo>
                  <a:lnTo>
                    <a:pt x="37477" y="25654"/>
                  </a:lnTo>
                  <a:close/>
                </a:path>
                <a:path w="44450" h="46355">
                  <a:moveTo>
                    <a:pt x="32359" y="23088"/>
                  </a:moveTo>
                  <a:lnTo>
                    <a:pt x="30924" y="24295"/>
                  </a:lnTo>
                  <a:lnTo>
                    <a:pt x="34951" y="24295"/>
                  </a:lnTo>
                  <a:lnTo>
                    <a:pt x="32359" y="23088"/>
                  </a:lnTo>
                  <a:close/>
                </a:path>
                <a:path w="44450" h="46355">
                  <a:moveTo>
                    <a:pt x="12674" y="24041"/>
                  </a:moveTo>
                  <a:close/>
                </a:path>
                <a:path w="44450" h="46355">
                  <a:moveTo>
                    <a:pt x="34231" y="20408"/>
                  </a:moveTo>
                  <a:lnTo>
                    <a:pt x="15100" y="20408"/>
                  </a:lnTo>
                  <a:lnTo>
                    <a:pt x="15709" y="22910"/>
                  </a:lnTo>
                  <a:lnTo>
                    <a:pt x="30610" y="22910"/>
                  </a:lnTo>
                  <a:lnTo>
                    <a:pt x="30327" y="21666"/>
                  </a:lnTo>
                  <a:lnTo>
                    <a:pt x="32995" y="21666"/>
                  </a:lnTo>
                  <a:lnTo>
                    <a:pt x="34137" y="20789"/>
                  </a:lnTo>
                  <a:lnTo>
                    <a:pt x="33985" y="20599"/>
                  </a:lnTo>
                  <a:lnTo>
                    <a:pt x="34231" y="20408"/>
                  </a:lnTo>
                  <a:close/>
                </a:path>
                <a:path w="44450" h="46355">
                  <a:moveTo>
                    <a:pt x="32995" y="21666"/>
                  </a:moveTo>
                  <a:lnTo>
                    <a:pt x="30327" y="21666"/>
                  </a:lnTo>
                  <a:lnTo>
                    <a:pt x="32118" y="22339"/>
                  </a:lnTo>
                  <a:lnTo>
                    <a:pt x="32995" y="21666"/>
                  </a:lnTo>
                  <a:close/>
                </a:path>
                <a:path w="44450" h="46355">
                  <a:moveTo>
                    <a:pt x="35284" y="19596"/>
                  </a:moveTo>
                  <a:lnTo>
                    <a:pt x="6832" y="19596"/>
                  </a:lnTo>
                  <a:lnTo>
                    <a:pt x="9359" y="20129"/>
                  </a:lnTo>
                  <a:lnTo>
                    <a:pt x="9334" y="20269"/>
                  </a:lnTo>
                  <a:lnTo>
                    <a:pt x="11801" y="20789"/>
                  </a:lnTo>
                  <a:lnTo>
                    <a:pt x="11836" y="20916"/>
                  </a:lnTo>
                  <a:lnTo>
                    <a:pt x="14363" y="21437"/>
                  </a:lnTo>
                  <a:lnTo>
                    <a:pt x="15100" y="20408"/>
                  </a:lnTo>
                  <a:lnTo>
                    <a:pt x="34231" y="20408"/>
                  </a:lnTo>
                  <a:lnTo>
                    <a:pt x="35284" y="19596"/>
                  </a:lnTo>
                  <a:close/>
                </a:path>
                <a:path w="44450" h="46355">
                  <a:moveTo>
                    <a:pt x="36067" y="18808"/>
                  </a:moveTo>
                  <a:lnTo>
                    <a:pt x="1739" y="18808"/>
                  </a:lnTo>
                  <a:lnTo>
                    <a:pt x="4254" y="19342"/>
                  </a:lnTo>
                  <a:lnTo>
                    <a:pt x="6769" y="19913"/>
                  </a:lnTo>
                  <a:lnTo>
                    <a:pt x="6832" y="19596"/>
                  </a:lnTo>
                  <a:lnTo>
                    <a:pt x="35284" y="19596"/>
                  </a:lnTo>
                  <a:lnTo>
                    <a:pt x="35991" y="19050"/>
                  </a:lnTo>
                  <a:lnTo>
                    <a:pt x="36067" y="18808"/>
                  </a:lnTo>
                  <a:close/>
                </a:path>
                <a:path w="44450" h="46355">
                  <a:moveTo>
                    <a:pt x="304" y="17094"/>
                  </a:moveTo>
                  <a:lnTo>
                    <a:pt x="0" y="19672"/>
                  </a:lnTo>
                  <a:lnTo>
                    <a:pt x="1739" y="18808"/>
                  </a:lnTo>
                  <a:lnTo>
                    <a:pt x="36067" y="18808"/>
                  </a:lnTo>
                  <a:lnTo>
                    <a:pt x="31305" y="18732"/>
                  </a:lnTo>
                  <a:lnTo>
                    <a:pt x="31175" y="18605"/>
                  </a:lnTo>
                  <a:lnTo>
                    <a:pt x="15989" y="18605"/>
                  </a:lnTo>
                  <a:lnTo>
                    <a:pt x="15782" y="18376"/>
                  </a:lnTo>
                  <a:lnTo>
                    <a:pt x="1803" y="18376"/>
                  </a:lnTo>
                  <a:lnTo>
                    <a:pt x="304" y="17094"/>
                  </a:lnTo>
                  <a:close/>
                </a:path>
                <a:path w="44450" h="46355">
                  <a:moveTo>
                    <a:pt x="42557" y="12280"/>
                  </a:moveTo>
                  <a:lnTo>
                    <a:pt x="41795" y="14020"/>
                  </a:lnTo>
                  <a:lnTo>
                    <a:pt x="36829" y="15646"/>
                  </a:lnTo>
                  <a:lnTo>
                    <a:pt x="36621" y="15646"/>
                  </a:lnTo>
                  <a:lnTo>
                    <a:pt x="34393" y="16370"/>
                  </a:lnTo>
                  <a:lnTo>
                    <a:pt x="34404" y="16675"/>
                  </a:lnTo>
                  <a:lnTo>
                    <a:pt x="31915" y="17487"/>
                  </a:lnTo>
                  <a:lnTo>
                    <a:pt x="31305" y="18732"/>
                  </a:lnTo>
                  <a:lnTo>
                    <a:pt x="36165" y="18732"/>
                  </a:lnTo>
                  <a:lnTo>
                    <a:pt x="37774" y="17487"/>
                  </a:lnTo>
                  <a:lnTo>
                    <a:pt x="37920" y="17284"/>
                  </a:lnTo>
                  <a:lnTo>
                    <a:pt x="39890" y="15760"/>
                  </a:lnTo>
                  <a:lnTo>
                    <a:pt x="40203" y="15760"/>
                  </a:lnTo>
                  <a:lnTo>
                    <a:pt x="40351" y="15646"/>
                  </a:lnTo>
                  <a:lnTo>
                    <a:pt x="36829" y="15646"/>
                  </a:lnTo>
                  <a:lnTo>
                    <a:pt x="40434" y="15582"/>
                  </a:lnTo>
                  <a:lnTo>
                    <a:pt x="42036" y="14351"/>
                  </a:lnTo>
                  <a:lnTo>
                    <a:pt x="43830" y="14351"/>
                  </a:lnTo>
                  <a:lnTo>
                    <a:pt x="42557" y="12280"/>
                  </a:lnTo>
                  <a:close/>
                </a:path>
                <a:path w="44450" h="46355">
                  <a:moveTo>
                    <a:pt x="17825" y="13906"/>
                  </a:moveTo>
                  <a:lnTo>
                    <a:pt x="13652" y="13906"/>
                  </a:lnTo>
                  <a:lnTo>
                    <a:pt x="15455" y="16002"/>
                  </a:lnTo>
                  <a:lnTo>
                    <a:pt x="16865" y="16065"/>
                  </a:lnTo>
                  <a:lnTo>
                    <a:pt x="15989" y="18605"/>
                  </a:lnTo>
                  <a:lnTo>
                    <a:pt x="31175" y="18605"/>
                  </a:lnTo>
                  <a:lnTo>
                    <a:pt x="29387" y="16852"/>
                  </a:lnTo>
                  <a:lnTo>
                    <a:pt x="30858" y="16370"/>
                  </a:lnTo>
                  <a:lnTo>
                    <a:pt x="25742" y="16370"/>
                  </a:lnTo>
                  <a:lnTo>
                    <a:pt x="23202" y="15684"/>
                  </a:lnTo>
                  <a:lnTo>
                    <a:pt x="23850" y="15100"/>
                  </a:lnTo>
                  <a:lnTo>
                    <a:pt x="17627" y="15100"/>
                  </a:lnTo>
                  <a:lnTo>
                    <a:pt x="17825" y="13906"/>
                  </a:lnTo>
                  <a:close/>
                </a:path>
                <a:path w="44450" h="46355">
                  <a:moveTo>
                    <a:pt x="4419" y="18186"/>
                  </a:moveTo>
                  <a:lnTo>
                    <a:pt x="1803" y="18376"/>
                  </a:lnTo>
                  <a:lnTo>
                    <a:pt x="15782" y="18376"/>
                  </a:lnTo>
                  <a:lnTo>
                    <a:pt x="15656" y="18237"/>
                  </a:lnTo>
                  <a:lnTo>
                    <a:pt x="4419" y="18237"/>
                  </a:lnTo>
                  <a:close/>
                </a:path>
                <a:path w="44450" h="46355">
                  <a:moveTo>
                    <a:pt x="12191" y="17310"/>
                  </a:moveTo>
                  <a:lnTo>
                    <a:pt x="9588" y="17500"/>
                  </a:lnTo>
                  <a:lnTo>
                    <a:pt x="6997" y="17780"/>
                  </a:lnTo>
                  <a:lnTo>
                    <a:pt x="7023" y="18034"/>
                  </a:lnTo>
                  <a:lnTo>
                    <a:pt x="4419" y="18237"/>
                  </a:lnTo>
                  <a:lnTo>
                    <a:pt x="15656" y="18237"/>
                  </a:lnTo>
                  <a:lnTo>
                    <a:pt x="14979" y="17487"/>
                  </a:lnTo>
                  <a:lnTo>
                    <a:pt x="12204" y="17487"/>
                  </a:lnTo>
                  <a:lnTo>
                    <a:pt x="12191" y="17310"/>
                  </a:lnTo>
                  <a:close/>
                </a:path>
                <a:path w="44450" h="46355">
                  <a:moveTo>
                    <a:pt x="14795" y="17284"/>
                  </a:moveTo>
                  <a:lnTo>
                    <a:pt x="12204" y="17487"/>
                  </a:lnTo>
                  <a:lnTo>
                    <a:pt x="14979" y="17487"/>
                  </a:lnTo>
                  <a:lnTo>
                    <a:pt x="14795" y="17284"/>
                  </a:lnTo>
                  <a:close/>
                </a:path>
                <a:path w="44450" h="46355">
                  <a:moveTo>
                    <a:pt x="29806" y="9321"/>
                  </a:moveTo>
                  <a:lnTo>
                    <a:pt x="28308" y="11353"/>
                  </a:lnTo>
                  <a:lnTo>
                    <a:pt x="26746" y="13347"/>
                  </a:lnTo>
                  <a:lnTo>
                    <a:pt x="26250" y="13347"/>
                  </a:lnTo>
                  <a:lnTo>
                    <a:pt x="24930" y="15138"/>
                  </a:lnTo>
                  <a:lnTo>
                    <a:pt x="25742" y="16370"/>
                  </a:lnTo>
                  <a:lnTo>
                    <a:pt x="30858" y="16370"/>
                  </a:lnTo>
                  <a:lnTo>
                    <a:pt x="31051" y="16306"/>
                  </a:lnTo>
                  <a:lnTo>
                    <a:pt x="31635" y="13627"/>
                  </a:lnTo>
                  <a:lnTo>
                    <a:pt x="31419" y="13589"/>
                  </a:lnTo>
                  <a:lnTo>
                    <a:pt x="31471" y="13347"/>
                  </a:lnTo>
                  <a:lnTo>
                    <a:pt x="26746" y="13347"/>
                  </a:lnTo>
                  <a:lnTo>
                    <a:pt x="26428" y="13106"/>
                  </a:lnTo>
                  <a:lnTo>
                    <a:pt x="31522" y="13106"/>
                  </a:lnTo>
                  <a:lnTo>
                    <a:pt x="31991" y="10909"/>
                  </a:lnTo>
                  <a:lnTo>
                    <a:pt x="32123" y="10909"/>
                  </a:lnTo>
                  <a:lnTo>
                    <a:pt x="32435" y="9448"/>
                  </a:lnTo>
                  <a:lnTo>
                    <a:pt x="29971" y="9448"/>
                  </a:lnTo>
                  <a:lnTo>
                    <a:pt x="29806" y="9321"/>
                  </a:lnTo>
                  <a:close/>
                </a:path>
                <a:path w="44450" h="46355">
                  <a:moveTo>
                    <a:pt x="40203" y="15760"/>
                  </a:moveTo>
                  <a:lnTo>
                    <a:pt x="39890" y="15760"/>
                  </a:lnTo>
                  <a:lnTo>
                    <a:pt x="40004" y="15913"/>
                  </a:lnTo>
                  <a:lnTo>
                    <a:pt x="40203" y="15760"/>
                  </a:lnTo>
                  <a:close/>
                </a:path>
                <a:path w="44450" h="46355">
                  <a:moveTo>
                    <a:pt x="19456" y="4686"/>
                  </a:moveTo>
                  <a:lnTo>
                    <a:pt x="19240" y="7480"/>
                  </a:lnTo>
                  <a:lnTo>
                    <a:pt x="19306" y="7772"/>
                  </a:lnTo>
                  <a:lnTo>
                    <a:pt x="19186" y="11315"/>
                  </a:lnTo>
                  <a:lnTo>
                    <a:pt x="19085" y="13106"/>
                  </a:lnTo>
                  <a:lnTo>
                    <a:pt x="20154" y="13868"/>
                  </a:lnTo>
                  <a:lnTo>
                    <a:pt x="17627" y="15100"/>
                  </a:lnTo>
                  <a:lnTo>
                    <a:pt x="23850" y="15100"/>
                  </a:lnTo>
                  <a:lnTo>
                    <a:pt x="23117" y="12471"/>
                  </a:lnTo>
                  <a:lnTo>
                    <a:pt x="22313" y="9842"/>
                  </a:lnTo>
                  <a:lnTo>
                    <a:pt x="22366" y="9194"/>
                  </a:lnTo>
                  <a:lnTo>
                    <a:pt x="21793" y="7150"/>
                  </a:lnTo>
                  <a:lnTo>
                    <a:pt x="21842" y="6819"/>
                  </a:lnTo>
                  <a:lnTo>
                    <a:pt x="21254" y="4711"/>
                  </a:lnTo>
                  <a:lnTo>
                    <a:pt x="19773" y="4711"/>
                  </a:lnTo>
                  <a:lnTo>
                    <a:pt x="19456" y="4686"/>
                  </a:lnTo>
                  <a:close/>
                </a:path>
                <a:path w="44450" h="46355">
                  <a:moveTo>
                    <a:pt x="43830" y="14351"/>
                  </a:moveTo>
                  <a:lnTo>
                    <a:pt x="42036" y="14351"/>
                  </a:lnTo>
                  <a:lnTo>
                    <a:pt x="43916" y="14490"/>
                  </a:lnTo>
                  <a:lnTo>
                    <a:pt x="43830" y="14351"/>
                  </a:lnTo>
                  <a:close/>
                </a:path>
                <a:path w="44450" h="46355">
                  <a:moveTo>
                    <a:pt x="15868" y="12077"/>
                  </a:moveTo>
                  <a:lnTo>
                    <a:pt x="11518" y="12077"/>
                  </a:lnTo>
                  <a:lnTo>
                    <a:pt x="13322" y="14185"/>
                  </a:lnTo>
                  <a:lnTo>
                    <a:pt x="13652" y="13906"/>
                  </a:lnTo>
                  <a:lnTo>
                    <a:pt x="17825" y="13906"/>
                  </a:lnTo>
                  <a:lnTo>
                    <a:pt x="17809" y="13347"/>
                  </a:lnTo>
                  <a:lnTo>
                    <a:pt x="15868" y="12077"/>
                  </a:lnTo>
                  <a:close/>
                </a:path>
                <a:path w="44450" h="46355">
                  <a:moveTo>
                    <a:pt x="23113" y="12458"/>
                  </a:moveTo>
                  <a:close/>
                </a:path>
                <a:path w="44450" h="46355">
                  <a:moveTo>
                    <a:pt x="11488" y="10058"/>
                  </a:moveTo>
                  <a:lnTo>
                    <a:pt x="9639" y="10058"/>
                  </a:lnTo>
                  <a:lnTo>
                    <a:pt x="11442" y="12153"/>
                  </a:lnTo>
                  <a:lnTo>
                    <a:pt x="15868" y="12077"/>
                  </a:lnTo>
                  <a:lnTo>
                    <a:pt x="15654" y="11938"/>
                  </a:lnTo>
                  <a:lnTo>
                    <a:pt x="15506" y="11938"/>
                  </a:lnTo>
                  <a:lnTo>
                    <a:pt x="13961" y="10922"/>
                  </a:lnTo>
                  <a:lnTo>
                    <a:pt x="12807" y="10909"/>
                  </a:lnTo>
                  <a:lnTo>
                    <a:pt x="11488" y="10058"/>
                  </a:lnTo>
                  <a:close/>
                </a:path>
                <a:path w="44450" h="46355">
                  <a:moveTo>
                    <a:pt x="15557" y="11874"/>
                  </a:moveTo>
                  <a:close/>
                </a:path>
                <a:path w="44450" h="46355">
                  <a:moveTo>
                    <a:pt x="28257" y="11315"/>
                  </a:moveTo>
                  <a:close/>
                </a:path>
                <a:path w="44450" h="46355">
                  <a:moveTo>
                    <a:pt x="32123" y="10909"/>
                  </a:moveTo>
                  <a:lnTo>
                    <a:pt x="31991" y="10909"/>
                  </a:lnTo>
                  <a:lnTo>
                    <a:pt x="32123" y="10909"/>
                  </a:lnTo>
                  <a:close/>
                </a:path>
                <a:path w="44450" h="46355">
                  <a:moveTo>
                    <a:pt x="13169" y="10401"/>
                  </a:moveTo>
                  <a:lnTo>
                    <a:pt x="12826" y="10922"/>
                  </a:lnTo>
                  <a:lnTo>
                    <a:pt x="13961" y="10922"/>
                  </a:lnTo>
                  <a:lnTo>
                    <a:pt x="13169" y="10401"/>
                  </a:lnTo>
                  <a:close/>
                </a:path>
                <a:path w="44450" h="46355">
                  <a:moveTo>
                    <a:pt x="8178" y="5867"/>
                  </a:moveTo>
                  <a:lnTo>
                    <a:pt x="6159" y="7772"/>
                  </a:lnTo>
                  <a:lnTo>
                    <a:pt x="7835" y="7988"/>
                  </a:lnTo>
                  <a:lnTo>
                    <a:pt x="9626" y="10083"/>
                  </a:lnTo>
                  <a:lnTo>
                    <a:pt x="11488" y="10058"/>
                  </a:lnTo>
                  <a:lnTo>
                    <a:pt x="10543" y="9448"/>
                  </a:lnTo>
                  <a:lnTo>
                    <a:pt x="10604" y="9194"/>
                  </a:lnTo>
                  <a:lnTo>
                    <a:pt x="8242" y="7658"/>
                  </a:lnTo>
                  <a:lnTo>
                    <a:pt x="8178" y="5867"/>
                  </a:lnTo>
                  <a:close/>
                </a:path>
                <a:path w="44450" h="46355">
                  <a:moveTo>
                    <a:pt x="32308" y="3644"/>
                  </a:moveTo>
                  <a:lnTo>
                    <a:pt x="32663" y="4686"/>
                  </a:lnTo>
                  <a:lnTo>
                    <a:pt x="32770" y="5524"/>
                  </a:lnTo>
                  <a:lnTo>
                    <a:pt x="31394" y="7378"/>
                  </a:lnTo>
                  <a:lnTo>
                    <a:pt x="29971" y="9448"/>
                  </a:lnTo>
                  <a:lnTo>
                    <a:pt x="32435" y="9448"/>
                  </a:lnTo>
                  <a:lnTo>
                    <a:pt x="32689" y="8255"/>
                  </a:lnTo>
                  <a:lnTo>
                    <a:pt x="32499" y="8216"/>
                  </a:lnTo>
                  <a:lnTo>
                    <a:pt x="33070" y="5524"/>
                  </a:lnTo>
                  <a:lnTo>
                    <a:pt x="34455" y="5181"/>
                  </a:lnTo>
                  <a:lnTo>
                    <a:pt x="32308" y="3644"/>
                  </a:lnTo>
                  <a:close/>
                </a:path>
                <a:path w="44450" h="46355">
                  <a:moveTo>
                    <a:pt x="21297" y="0"/>
                  </a:moveTo>
                  <a:lnTo>
                    <a:pt x="18541" y="419"/>
                  </a:lnTo>
                  <a:lnTo>
                    <a:pt x="19988" y="1930"/>
                  </a:lnTo>
                  <a:lnTo>
                    <a:pt x="19773" y="4711"/>
                  </a:lnTo>
                  <a:lnTo>
                    <a:pt x="21254" y="4711"/>
                  </a:lnTo>
                  <a:lnTo>
                    <a:pt x="21215" y="4572"/>
                  </a:lnTo>
                  <a:lnTo>
                    <a:pt x="20777" y="4572"/>
                  </a:lnTo>
                  <a:lnTo>
                    <a:pt x="20036" y="1917"/>
                  </a:lnTo>
                  <a:lnTo>
                    <a:pt x="21297" y="0"/>
                  </a:lnTo>
                  <a:close/>
                </a:path>
                <a:path w="44450" h="46355">
                  <a:moveTo>
                    <a:pt x="21183" y="4457"/>
                  </a:moveTo>
                  <a:lnTo>
                    <a:pt x="20777" y="4572"/>
                  </a:lnTo>
                  <a:lnTo>
                    <a:pt x="21215" y="45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3823" y="790660"/>
              <a:ext cx="123075" cy="1198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304" y="1066076"/>
              <a:ext cx="300509" cy="27766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46899" y="471285"/>
              <a:ext cx="432434" cy="295275"/>
            </a:xfrm>
            <a:custGeom>
              <a:avLst/>
              <a:gdLst/>
              <a:ahLst/>
              <a:cxnLst/>
              <a:rect l="l" t="t" r="r" b="b"/>
              <a:pathLst>
                <a:path w="432434" h="295275">
                  <a:moveTo>
                    <a:pt x="221805" y="38"/>
                  </a:moveTo>
                  <a:lnTo>
                    <a:pt x="219329" y="0"/>
                  </a:lnTo>
                  <a:lnTo>
                    <a:pt x="218033" y="2933"/>
                  </a:lnTo>
                  <a:lnTo>
                    <a:pt x="216789" y="2933"/>
                  </a:lnTo>
                  <a:lnTo>
                    <a:pt x="215544" y="2933"/>
                  </a:lnTo>
                  <a:lnTo>
                    <a:pt x="214363" y="6718"/>
                  </a:lnTo>
                  <a:lnTo>
                    <a:pt x="211899" y="6769"/>
                  </a:lnTo>
                  <a:lnTo>
                    <a:pt x="210566" y="2438"/>
                  </a:lnTo>
                  <a:lnTo>
                    <a:pt x="208089" y="2527"/>
                  </a:lnTo>
                  <a:lnTo>
                    <a:pt x="206908" y="4000"/>
                  </a:lnTo>
                  <a:lnTo>
                    <a:pt x="204431" y="4140"/>
                  </a:lnTo>
                  <a:lnTo>
                    <a:pt x="203098" y="2743"/>
                  </a:lnTo>
                  <a:lnTo>
                    <a:pt x="200634" y="2908"/>
                  </a:lnTo>
                  <a:lnTo>
                    <a:pt x="199707" y="6743"/>
                  </a:lnTo>
                  <a:lnTo>
                    <a:pt x="197243" y="6959"/>
                  </a:lnTo>
                  <a:lnTo>
                    <a:pt x="196164" y="8077"/>
                  </a:lnTo>
                  <a:lnTo>
                    <a:pt x="193700" y="8331"/>
                  </a:lnTo>
                  <a:lnTo>
                    <a:pt x="192405" y="7391"/>
                  </a:lnTo>
                  <a:lnTo>
                    <a:pt x="189941" y="7696"/>
                  </a:lnTo>
                  <a:lnTo>
                    <a:pt x="188137" y="3492"/>
                  </a:lnTo>
                  <a:lnTo>
                    <a:pt x="185686" y="3848"/>
                  </a:lnTo>
                  <a:lnTo>
                    <a:pt x="185026" y="7721"/>
                  </a:lnTo>
                  <a:lnTo>
                    <a:pt x="182587" y="8115"/>
                  </a:lnTo>
                  <a:lnTo>
                    <a:pt x="180848" y="5232"/>
                  </a:lnTo>
                  <a:lnTo>
                    <a:pt x="178409" y="5664"/>
                  </a:lnTo>
                  <a:lnTo>
                    <a:pt x="177457" y="7353"/>
                  </a:lnTo>
                  <a:lnTo>
                    <a:pt x="175018" y="7823"/>
                  </a:lnTo>
                  <a:lnTo>
                    <a:pt x="173228" y="5346"/>
                  </a:lnTo>
                  <a:lnTo>
                    <a:pt x="170815" y="5867"/>
                  </a:lnTo>
                  <a:lnTo>
                    <a:pt x="170256" y="9143"/>
                  </a:lnTo>
                  <a:lnTo>
                    <a:pt x="167855" y="9702"/>
                  </a:lnTo>
                  <a:lnTo>
                    <a:pt x="165646" y="5994"/>
                  </a:lnTo>
                  <a:lnTo>
                    <a:pt x="163245" y="6603"/>
                  </a:lnTo>
                  <a:lnTo>
                    <a:pt x="162991" y="10617"/>
                  </a:lnTo>
                  <a:lnTo>
                    <a:pt x="160604" y="11264"/>
                  </a:lnTo>
                  <a:lnTo>
                    <a:pt x="159537" y="12026"/>
                  </a:lnTo>
                  <a:lnTo>
                    <a:pt x="157162" y="12712"/>
                  </a:lnTo>
                  <a:lnTo>
                    <a:pt x="156705" y="15392"/>
                  </a:lnTo>
                  <a:lnTo>
                    <a:pt x="154343" y="16116"/>
                  </a:lnTo>
                  <a:lnTo>
                    <a:pt x="151104" y="10109"/>
                  </a:lnTo>
                  <a:lnTo>
                    <a:pt x="148755" y="10883"/>
                  </a:lnTo>
                  <a:lnTo>
                    <a:pt x="149860" y="17957"/>
                  </a:lnTo>
                  <a:lnTo>
                    <a:pt x="147523" y="18770"/>
                  </a:lnTo>
                  <a:lnTo>
                    <a:pt x="144170" y="13131"/>
                  </a:lnTo>
                  <a:lnTo>
                    <a:pt x="141846" y="13995"/>
                  </a:lnTo>
                  <a:lnTo>
                    <a:pt x="140487" y="14033"/>
                  </a:lnTo>
                  <a:lnTo>
                    <a:pt x="138176" y="14922"/>
                  </a:lnTo>
                  <a:lnTo>
                    <a:pt x="139458" y="21437"/>
                  </a:lnTo>
                  <a:lnTo>
                    <a:pt x="137172" y="22390"/>
                  </a:lnTo>
                  <a:lnTo>
                    <a:pt x="135724" y="22047"/>
                  </a:lnTo>
                  <a:lnTo>
                    <a:pt x="133464" y="23025"/>
                  </a:lnTo>
                  <a:lnTo>
                    <a:pt x="132880" y="24676"/>
                  </a:lnTo>
                  <a:lnTo>
                    <a:pt x="130632" y="25692"/>
                  </a:lnTo>
                  <a:lnTo>
                    <a:pt x="129159" y="25323"/>
                  </a:lnTo>
                  <a:lnTo>
                    <a:pt x="126923" y="26377"/>
                  </a:lnTo>
                  <a:lnTo>
                    <a:pt x="124015" y="23228"/>
                  </a:lnTo>
                  <a:lnTo>
                    <a:pt x="121805" y="24333"/>
                  </a:lnTo>
                  <a:lnTo>
                    <a:pt x="120865" y="25285"/>
                  </a:lnTo>
                  <a:lnTo>
                    <a:pt x="118668" y="26428"/>
                  </a:lnTo>
                  <a:lnTo>
                    <a:pt x="116459" y="24980"/>
                  </a:lnTo>
                  <a:lnTo>
                    <a:pt x="114287" y="26161"/>
                  </a:lnTo>
                  <a:lnTo>
                    <a:pt x="114592" y="29362"/>
                  </a:lnTo>
                  <a:lnTo>
                    <a:pt x="112445" y="30581"/>
                  </a:lnTo>
                  <a:lnTo>
                    <a:pt x="112306" y="32816"/>
                  </a:lnTo>
                  <a:lnTo>
                    <a:pt x="110172" y="34061"/>
                  </a:lnTo>
                  <a:lnTo>
                    <a:pt x="109969" y="36042"/>
                  </a:lnTo>
                  <a:lnTo>
                    <a:pt x="107848" y="37337"/>
                  </a:lnTo>
                  <a:lnTo>
                    <a:pt x="107264" y="38620"/>
                  </a:lnTo>
                  <a:lnTo>
                    <a:pt x="105168" y="39941"/>
                  </a:lnTo>
                  <a:lnTo>
                    <a:pt x="103606" y="39700"/>
                  </a:lnTo>
                  <a:lnTo>
                    <a:pt x="101549" y="41071"/>
                  </a:lnTo>
                  <a:lnTo>
                    <a:pt x="100977" y="42354"/>
                  </a:lnTo>
                  <a:lnTo>
                    <a:pt x="98945" y="43751"/>
                  </a:lnTo>
                  <a:lnTo>
                    <a:pt x="94373" y="39382"/>
                  </a:lnTo>
                  <a:lnTo>
                    <a:pt x="92367" y="40805"/>
                  </a:lnTo>
                  <a:lnTo>
                    <a:pt x="93395" y="44373"/>
                  </a:lnTo>
                  <a:lnTo>
                    <a:pt x="91401" y="45846"/>
                  </a:lnTo>
                  <a:lnTo>
                    <a:pt x="90779" y="47053"/>
                  </a:lnTo>
                  <a:lnTo>
                    <a:pt x="88811" y="48552"/>
                  </a:lnTo>
                  <a:lnTo>
                    <a:pt x="86029" y="47002"/>
                  </a:lnTo>
                  <a:lnTo>
                    <a:pt x="84086" y="48526"/>
                  </a:lnTo>
                  <a:lnTo>
                    <a:pt x="82753" y="48907"/>
                  </a:lnTo>
                  <a:lnTo>
                    <a:pt x="80848" y="50482"/>
                  </a:lnTo>
                  <a:lnTo>
                    <a:pt x="82524" y="54419"/>
                  </a:lnTo>
                  <a:lnTo>
                    <a:pt x="80632" y="56019"/>
                  </a:lnTo>
                  <a:lnTo>
                    <a:pt x="76898" y="53593"/>
                  </a:lnTo>
                  <a:lnTo>
                    <a:pt x="75031" y="55232"/>
                  </a:lnTo>
                  <a:lnTo>
                    <a:pt x="74536" y="56578"/>
                  </a:lnTo>
                  <a:lnTo>
                    <a:pt x="72707" y="58242"/>
                  </a:lnTo>
                  <a:lnTo>
                    <a:pt x="73888" y="61340"/>
                  </a:lnTo>
                  <a:lnTo>
                    <a:pt x="72085" y="63042"/>
                  </a:lnTo>
                  <a:lnTo>
                    <a:pt x="68249" y="60845"/>
                  </a:lnTo>
                  <a:lnTo>
                    <a:pt x="66471" y="62572"/>
                  </a:lnTo>
                  <a:lnTo>
                    <a:pt x="67957" y="65862"/>
                  </a:lnTo>
                  <a:lnTo>
                    <a:pt x="66217" y="67627"/>
                  </a:lnTo>
                  <a:lnTo>
                    <a:pt x="63588" y="66801"/>
                  </a:lnTo>
                  <a:lnTo>
                    <a:pt x="61874" y="68579"/>
                  </a:lnTo>
                  <a:lnTo>
                    <a:pt x="64719" y="72961"/>
                  </a:lnTo>
                  <a:lnTo>
                    <a:pt x="63042" y="74764"/>
                  </a:lnTo>
                  <a:lnTo>
                    <a:pt x="58432" y="72237"/>
                  </a:lnTo>
                  <a:lnTo>
                    <a:pt x="56794" y="74091"/>
                  </a:lnTo>
                  <a:lnTo>
                    <a:pt x="56502" y="75526"/>
                  </a:lnTo>
                  <a:lnTo>
                    <a:pt x="54889" y="77393"/>
                  </a:lnTo>
                  <a:lnTo>
                    <a:pt x="54610" y="78816"/>
                  </a:lnTo>
                  <a:lnTo>
                    <a:pt x="53022" y="80708"/>
                  </a:lnTo>
                  <a:lnTo>
                    <a:pt x="54902" y="83819"/>
                  </a:lnTo>
                  <a:lnTo>
                    <a:pt x="53352" y="85750"/>
                  </a:lnTo>
                  <a:lnTo>
                    <a:pt x="50800" y="85267"/>
                  </a:lnTo>
                  <a:lnTo>
                    <a:pt x="49263" y="87210"/>
                  </a:lnTo>
                  <a:lnTo>
                    <a:pt x="48844" y="88442"/>
                  </a:lnTo>
                  <a:lnTo>
                    <a:pt x="47358" y="90411"/>
                  </a:lnTo>
                  <a:lnTo>
                    <a:pt x="45097" y="90271"/>
                  </a:lnTo>
                  <a:lnTo>
                    <a:pt x="43649" y="92278"/>
                  </a:lnTo>
                  <a:lnTo>
                    <a:pt x="43827" y="93941"/>
                  </a:lnTo>
                  <a:lnTo>
                    <a:pt x="42405" y="95961"/>
                  </a:lnTo>
                  <a:lnTo>
                    <a:pt x="44132" y="98615"/>
                  </a:lnTo>
                  <a:lnTo>
                    <a:pt x="42748" y="100672"/>
                  </a:lnTo>
                  <a:lnTo>
                    <a:pt x="38722" y="99466"/>
                  </a:lnTo>
                  <a:lnTo>
                    <a:pt x="37376" y="101536"/>
                  </a:lnTo>
                  <a:lnTo>
                    <a:pt x="37274" y="102958"/>
                  </a:lnTo>
                  <a:lnTo>
                    <a:pt x="35953" y="105054"/>
                  </a:lnTo>
                  <a:lnTo>
                    <a:pt x="33769" y="105181"/>
                  </a:lnTo>
                  <a:lnTo>
                    <a:pt x="32486" y="107289"/>
                  </a:lnTo>
                  <a:lnTo>
                    <a:pt x="36068" y="110858"/>
                  </a:lnTo>
                  <a:lnTo>
                    <a:pt x="34810" y="112991"/>
                  </a:lnTo>
                  <a:lnTo>
                    <a:pt x="32245" y="112915"/>
                  </a:lnTo>
                  <a:lnTo>
                    <a:pt x="29362" y="118376"/>
                  </a:lnTo>
                  <a:lnTo>
                    <a:pt x="29248" y="119697"/>
                  </a:lnTo>
                  <a:lnTo>
                    <a:pt x="28105" y="121894"/>
                  </a:lnTo>
                  <a:lnTo>
                    <a:pt x="27266" y="122821"/>
                  </a:lnTo>
                  <a:lnTo>
                    <a:pt x="26162" y="125044"/>
                  </a:lnTo>
                  <a:lnTo>
                    <a:pt x="25869" y="126263"/>
                  </a:lnTo>
                  <a:lnTo>
                    <a:pt x="24803" y="128485"/>
                  </a:lnTo>
                  <a:lnTo>
                    <a:pt x="20548" y="127888"/>
                  </a:lnTo>
                  <a:lnTo>
                    <a:pt x="19519" y="130149"/>
                  </a:lnTo>
                  <a:lnTo>
                    <a:pt x="22466" y="132829"/>
                  </a:lnTo>
                  <a:lnTo>
                    <a:pt x="21462" y="135089"/>
                  </a:lnTo>
                  <a:lnTo>
                    <a:pt x="17513" y="134772"/>
                  </a:lnTo>
                  <a:lnTo>
                    <a:pt x="16560" y="137045"/>
                  </a:lnTo>
                  <a:lnTo>
                    <a:pt x="18173" y="139077"/>
                  </a:lnTo>
                  <a:lnTo>
                    <a:pt x="17259" y="141376"/>
                  </a:lnTo>
                  <a:lnTo>
                    <a:pt x="19735" y="143649"/>
                  </a:lnTo>
                  <a:lnTo>
                    <a:pt x="17627" y="149415"/>
                  </a:lnTo>
                  <a:lnTo>
                    <a:pt x="12649" y="148983"/>
                  </a:lnTo>
                  <a:lnTo>
                    <a:pt x="10680" y="154889"/>
                  </a:lnTo>
                  <a:lnTo>
                    <a:pt x="13779" y="157175"/>
                  </a:lnTo>
                  <a:lnTo>
                    <a:pt x="13068" y="159537"/>
                  </a:lnTo>
                  <a:lnTo>
                    <a:pt x="13982" y="161074"/>
                  </a:lnTo>
                  <a:lnTo>
                    <a:pt x="13296" y="163448"/>
                  </a:lnTo>
                  <a:lnTo>
                    <a:pt x="12623" y="164503"/>
                  </a:lnTo>
                  <a:lnTo>
                    <a:pt x="11976" y="166890"/>
                  </a:lnTo>
                  <a:lnTo>
                    <a:pt x="6451" y="166750"/>
                  </a:lnTo>
                  <a:lnTo>
                    <a:pt x="5854" y="169151"/>
                  </a:lnTo>
                  <a:lnTo>
                    <a:pt x="5270" y="172872"/>
                  </a:lnTo>
                  <a:lnTo>
                    <a:pt x="8432" y="174866"/>
                  </a:lnTo>
                  <a:lnTo>
                    <a:pt x="7912" y="177291"/>
                  </a:lnTo>
                  <a:lnTo>
                    <a:pt x="7111" y="178384"/>
                  </a:lnTo>
                  <a:lnTo>
                    <a:pt x="6629" y="180809"/>
                  </a:lnTo>
                  <a:lnTo>
                    <a:pt x="7137" y="182156"/>
                  </a:lnTo>
                  <a:lnTo>
                    <a:pt x="6692" y="184594"/>
                  </a:lnTo>
                  <a:lnTo>
                    <a:pt x="4610" y="185496"/>
                  </a:lnTo>
                  <a:lnTo>
                    <a:pt x="4203" y="187934"/>
                  </a:lnTo>
                  <a:lnTo>
                    <a:pt x="6172" y="189496"/>
                  </a:lnTo>
                  <a:lnTo>
                    <a:pt x="5816" y="191935"/>
                  </a:lnTo>
                  <a:lnTo>
                    <a:pt x="6019" y="193205"/>
                  </a:lnTo>
                  <a:lnTo>
                    <a:pt x="5689" y="195643"/>
                  </a:lnTo>
                  <a:lnTo>
                    <a:pt x="6426" y="196951"/>
                  </a:lnTo>
                  <a:lnTo>
                    <a:pt x="6146" y="199415"/>
                  </a:lnTo>
                  <a:lnTo>
                    <a:pt x="5143" y="200520"/>
                  </a:lnTo>
                  <a:lnTo>
                    <a:pt x="4914" y="202984"/>
                  </a:lnTo>
                  <a:lnTo>
                    <a:pt x="2489" y="204000"/>
                  </a:lnTo>
                  <a:lnTo>
                    <a:pt x="2285" y="206476"/>
                  </a:lnTo>
                  <a:lnTo>
                    <a:pt x="4584" y="207873"/>
                  </a:lnTo>
                  <a:lnTo>
                    <a:pt x="4419" y="210350"/>
                  </a:lnTo>
                  <a:lnTo>
                    <a:pt x="6413" y="211658"/>
                  </a:lnTo>
                  <a:lnTo>
                    <a:pt x="6286" y="214121"/>
                  </a:lnTo>
                  <a:lnTo>
                    <a:pt x="1511" y="215163"/>
                  </a:lnTo>
                  <a:lnTo>
                    <a:pt x="1435" y="217627"/>
                  </a:lnTo>
                  <a:lnTo>
                    <a:pt x="1104" y="218884"/>
                  </a:lnTo>
                  <a:lnTo>
                    <a:pt x="1066" y="221360"/>
                  </a:lnTo>
                  <a:lnTo>
                    <a:pt x="749" y="222618"/>
                  </a:lnTo>
                  <a:lnTo>
                    <a:pt x="749" y="225069"/>
                  </a:lnTo>
                  <a:lnTo>
                    <a:pt x="381" y="226313"/>
                  </a:lnTo>
                  <a:lnTo>
                    <a:pt x="431" y="228726"/>
                  </a:lnTo>
                  <a:lnTo>
                    <a:pt x="2844" y="229882"/>
                  </a:lnTo>
                  <a:lnTo>
                    <a:pt x="2921" y="232282"/>
                  </a:lnTo>
                  <a:lnTo>
                    <a:pt x="0" y="233641"/>
                  </a:lnTo>
                  <a:lnTo>
                    <a:pt x="127" y="236054"/>
                  </a:lnTo>
                  <a:lnTo>
                    <a:pt x="1257" y="237756"/>
                  </a:lnTo>
                  <a:lnTo>
                    <a:pt x="1333" y="238963"/>
                  </a:lnTo>
                  <a:lnTo>
                    <a:pt x="2082" y="239941"/>
                  </a:lnTo>
                  <a:lnTo>
                    <a:pt x="7073" y="238290"/>
                  </a:lnTo>
                  <a:lnTo>
                    <a:pt x="8585" y="240233"/>
                  </a:lnTo>
                  <a:lnTo>
                    <a:pt x="5651" y="244106"/>
                  </a:lnTo>
                  <a:lnTo>
                    <a:pt x="7175" y="246037"/>
                  </a:lnTo>
                  <a:lnTo>
                    <a:pt x="6350" y="248323"/>
                  </a:lnTo>
                  <a:lnTo>
                    <a:pt x="7899" y="250240"/>
                  </a:lnTo>
                  <a:lnTo>
                    <a:pt x="11417" y="248983"/>
                  </a:lnTo>
                  <a:lnTo>
                    <a:pt x="12992" y="250888"/>
                  </a:lnTo>
                  <a:lnTo>
                    <a:pt x="14427" y="251269"/>
                  </a:lnTo>
                  <a:lnTo>
                    <a:pt x="16027" y="253161"/>
                  </a:lnTo>
                  <a:lnTo>
                    <a:pt x="16471" y="254393"/>
                  </a:lnTo>
                  <a:lnTo>
                    <a:pt x="18084" y="256247"/>
                  </a:lnTo>
                  <a:lnTo>
                    <a:pt x="17183" y="258724"/>
                  </a:lnTo>
                  <a:lnTo>
                    <a:pt x="18834" y="260553"/>
                  </a:lnTo>
                  <a:lnTo>
                    <a:pt x="20345" y="260870"/>
                  </a:lnTo>
                  <a:lnTo>
                    <a:pt x="22034" y="262674"/>
                  </a:lnTo>
                  <a:lnTo>
                    <a:pt x="24142" y="262356"/>
                  </a:lnTo>
                  <a:lnTo>
                    <a:pt x="25869" y="264121"/>
                  </a:lnTo>
                  <a:lnTo>
                    <a:pt x="27762" y="263918"/>
                  </a:lnTo>
                  <a:lnTo>
                    <a:pt x="32232" y="268084"/>
                  </a:lnTo>
                  <a:lnTo>
                    <a:pt x="33464" y="268452"/>
                  </a:lnTo>
                  <a:lnTo>
                    <a:pt x="35331" y="270065"/>
                  </a:lnTo>
                  <a:lnTo>
                    <a:pt x="34340" y="273100"/>
                  </a:lnTo>
                  <a:lnTo>
                    <a:pt x="36245" y="274662"/>
                  </a:lnTo>
                  <a:lnTo>
                    <a:pt x="36487" y="276402"/>
                  </a:lnTo>
                  <a:lnTo>
                    <a:pt x="38455" y="277888"/>
                  </a:lnTo>
                  <a:lnTo>
                    <a:pt x="39852" y="278142"/>
                  </a:lnTo>
                  <a:lnTo>
                    <a:pt x="41871" y="279539"/>
                  </a:lnTo>
                  <a:lnTo>
                    <a:pt x="45148" y="281343"/>
                  </a:lnTo>
                  <a:lnTo>
                    <a:pt x="44958" y="284200"/>
                  </a:lnTo>
                  <a:lnTo>
                    <a:pt x="47091" y="285432"/>
                  </a:lnTo>
                  <a:lnTo>
                    <a:pt x="51282" y="280314"/>
                  </a:lnTo>
                  <a:lnTo>
                    <a:pt x="53467" y="281444"/>
                  </a:lnTo>
                  <a:lnTo>
                    <a:pt x="51612" y="288099"/>
                  </a:lnTo>
                  <a:lnTo>
                    <a:pt x="53848" y="289115"/>
                  </a:lnTo>
                  <a:lnTo>
                    <a:pt x="55981" y="287578"/>
                  </a:lnTo>
                  <a:lnTo>
                    <a:pt x="58267" y="288480"/>
                  </a:lnTo>
                  <a:lnTo>
                    <a:pt x="58902" y="290664"/>
                  </a:lnTo>
                  <a:lnTo>
                    <a:pt x="61252" y="291452"/>
                  </a:lnTo>
                  <a:lnTo>
                    <a:pt x="63639" y="287972"/>
                  </a:lnTo>
                  <a:lnTo>
                    <a:pt x="66001" y="288620"/>
                  </a:lnTo>
                  <a:lnTo>
                    <a:pt x="67551" y="287045"/>
                  </a:lnTo>
                  <a:lnTo>
                    <a:pt x="69951" y="287553"/>
                  </a:lnTo>
                  <a:lnTo>
                    <a:pt x="70751" y="289331"/>
                  </a:lnTo>
                  <a:lnTo>
                    <a:pt x="76784" y="290029"/>
                  </a:lnTo>
                  <a:lnTo>
                    <a:pt x="77736" y="293242"/>
                  </a:lnTo>
                  <a:lnTo>
                    <a:pt x="80200" y="293408"/>
                  </a:lnTo>
                  <a:lnTo>
                    <a:pt x="81546" y="290652"/>
                  </a:lnTo>
                  <a:lnTo>
                    <a:pt x="84010" y="290715"/>
                  </a:lnTo>
                  <a:lnTo>
                    <a:pt x="85204" y="291744"/>
                  </a:lnTo>
                  <a:lnTo>
                    <a:pt x="87668" y="291693"/>
                  </a:lnTo>
                  <a:lnTo>
                    <a:pt x="89027" y="294297"/>
                  </a:lnTo>
                  <a:lnTo>
                    <a:pt x="91490" y="294170"/>
                  </a:lnTo>
                  <a:lnTo>
                    <a:pt x="92544" y="291236"/>
                  </a:lnTo>
                  <a:lnTo>
                    <a:pt x="94996" y="291020"/>
                  </a:lnTo>
                  <a:lnTo>
                    <a:pt x="96062" y="289661"/>
                  </a:lnTo>
                  <a:lnTo>
                    <a:pt x="98501" y="289369"/>
                  </a:lnTo>
                  <a:lnTo>
                    <a:pt x="99491" y="287959"/>
                  </a:lnTo>
                  <a:lnTo>
                    <a:pt x="101917" y="287616"/>
                  </a:lnTo>
                  <a:lnTo>
                    <a:pt x="103301" y="288797"/>
                  </a:lnTo>
                  <a:lnTo>
                    <a:pt x="105727" y="288378"/>
                  </a:lnTo>
                  <a:lnTo>
                    <a:pt x="107353" y="290499"/>
                  </a:lnTo>
                  <a:lnTo>
                    <a:pt x="109753" y="290042"/>
                  </a:lnTo>
                  <a:lnTo>
                    <a:pt x="110134" y="285775"/>
                  </a:lnTo>
                  <a:lnTo>
                    <a:pt x="116090" y="284518"/>
                  </a:lnTo>
                  <a:lnTo>
                    <a:pt x="117576" y="285622"/>
                  </a:lnTo>
                  <a:lnTo>
                    <a:pt x="119964" y="285051"/>
                  </a:lnTo>
                  <a:lnTo>
                    <a:pt x="122415" y="289750"/>
                  </a:lnTo>
                  <a:lnTo>
                    <a:pt x="124777" y="289140"/>
                  </a:lnTo>
                  <a:lnTo>
                    <a:pt x="124231" y="282117"/>
                  </a:lnTo>
                  <a:lnTo>
                    <a:pt x="126593" y="281495"/>
                  </a:lnTo>
                  <a:lnTo>
                    <a:pt x="129362" y="287007"/>
                  </a:lnTo>
                  <a:lnTo>
                    <a:pt x="131711" y="286359"/>
                  </a:lnTo>
                  <a:lnTo>
                    <a:pt x="131978" y="282663"/>
                  </a:lnTo>
                  <a:lnTo>
                    <a:pt x="134340" y="282016"/>
                  </a:lnTo>
                  <a:lnTo>
                    <a:pt x="136537" y="285241"/>
                  </a:lnTo>
                  <a:lnTo>
                    <a:pt x="138887" y="284568"/>
                  </a:lnTo>
                  <a:lnTo>
                    <a:pt x="138455" y="278599"/>
                  </a:lnTo>
                  <a:lnTo>
                    <a:pt x="140804" y="277914"/>
                  </a:lnTo>
                  <a:lnTo>
                    <a:pt x="142900" y="280733"/>
                  </a:lnTo>
                  <a:lnTo>
                    <a:pt x="145262" y="280060"/>
                  </a:lnTo>
                  <a:lnTo>
                    <a:pt x="147256" y="282536"/>
                  </a:lnTo>
                  <a:lnTo>
                    <a:pt x="149618" y="281851"/>
                  </a:lnTo>
                  <a:lnTo>
                    <a:pt x="150393" y="280149"/>
                  </a:lnTo>
                  <a:lnTo>
                    <a:pt x="152755" y="279463"/>
                  </a:lnTo>
                  <a:lnTo>
                    <a:pt x="153784" y="278587"/>
                  </a:lnTo>
                  <a:lnTo>
                    <a:pt x="156146" y="277914"/>
                  </a:lnTo>
                  <a:lnTo>
                    <a:pt x="156095" y="273202"/>
                  </a:lnTo>
                  <a:lnTo>
                    <a:pt x="158470" y="272541"/>
                  </a:lnTo>
                  <a:lnTo>
                    <a:pt x="160743" y="276136"/>
                  </a:lnTo>
                  <a:lnTo>
                    <a:pt x="163118" y="275488"/>
                  </a:lnTo>
                  <a:lnTo>
                    <a:pt x="163741" y="273037"/>
                  </a:lnTo>
                  <a:lnTo>
                    <a:pt x="166116" y="272402"/>
                  </a:lnTo>
                  <a:lnTo>
                    <a:pt x="167703" y="273621"/>
                  </a:lnTo>
                  <a:lnTo>
                    <a:pt x="170091" y="273024"/>
                  </a:lnTo>
                  <a:lnTo>
                    <a:pt x="170548" y="269697"/>
                  </a:lnTo>
                  <a:lnTo>
                    <a:pt x="172935" y="269112"/>
                  </a:lnTo>
                  <a:lnTo>
                    <a:pt x="174294" y="269379"/>
                  </a:lnTo>
                  <a:lnTo>
                    <a:pt x="176695" y="268833"/>
                  </a:lnTo>
                  <a:lnTo>
                    <a:pt x="178130" y="269532"/>
                  </a:lnTo>
                  <a:lnTo>
                    <a:pt x="180543" y="269024"/>
                  </a:lnTo>
                  <a:lnTo>
                    <a:pt x="181686" y="268389"/>
                  </a:lnTo>
                  <a:lnTo>
                    <a:pt x="184111" y="267931"/>
                  </a:lnTo>
                  <a:lnTo>
                    <a:pt x="186004" y="271551"/>
                  </a:lnTo>
                  <a:lnTo>
                    <a:pt x="188429" y="271132"/>
                  </a:lnTo>
                  <a:lnTo>
                    <a:pt x="188849" y="265963"/>
                  </a:lnTo>
                  <a:lnTo>
                    <a:pt x="191287" y="265595"/>
                  </a:lnTo>
                  <a:lnTo>
                    <a:pt x="195033" y="265290"/>
                  </a:lnTo>
                  <a:lnTo>
                    <a:pt x="196240" y="264299"/>
                  </a:lnTo>
                  <a:lnTo>
                    <a:pt x="198678" y="264071"/>
                  </a:lnTo>
                  <a:lnTo>
                    <a:pt x="200228" y="267144"/>
                  </a:lnTo>
                  <a:lnTo>
                    <a:pt x="202679" y="266979"/>
                  </a:lnTo>
                  <a:lnTo>
                    <a:pt x="204025" y="269963"/>
                  </a:lnTo>
                  <a:lnTo>
                    <a:pt x="206476" y="269874"/>
                  </a:lnTo>
                  <a:lnTo>
                    <a:pt x="207619" y="267652"/>
                  </a:lnTo>
                  <a:lnTo>
                    <a:pt x="210070" y="267652"/>
                  </a:lnTo>
                  <a:lnTo>
                    <a:pt x="211162" y="270878"/>
                  </a:lnTo>
                  <a:lnTo>
                    <a:pt x="213614" y="270954"/>
                  </a:lnTo>
                  <a:lnTo>
                    <a:pt x="214972" y="267284"/>
                  </a:lnTo>
                  <a:lnTo>
                    <a:pt x="217424" y="267449"/>
                  </a:lnTo>
                  <a:lnTo>
                    <a:pt x="218503" y="269112"/>
                  </a:lnTo>
                  <a:lnTo>
                    <a:pt x="220941" y="269354"/>
                  </a:lnTo>
                  <a:lnTo>
                    <a:pt x="222211" y="268820"/>
                  </a:lnTo>
                  <a:lnTo>
                    <a:pt x="224637" y="269125"/>
                  </a:lnTo>
                  <a:lnTo>
                    <a:pt x="226098" y="267588"/>
                  </a:lnTo>
                  <a:lnTo>
                    <a:pt x="228523" y="267957"/>
                  </a:lnTo>
                  <a:lnTo>
                    <a:pt x="229044" y="272287"/>
                  </a:lnTo>
                  <a:lnTo>
                    <a:pt x="231457" y="272707"/>
                  </a:lnTo>
                  <a:lnTo>
                    <a:pt x="232676" y="272516"/>
                  </a:lnTo>
                  <a:lnTo>
                    <a:pt x="235102" y="272973"/>
                  </a:lnTo>
                  <a:lnTo>
                    <a:pt x="237109" y="269176"/>
                  </a:lnTo>
                  <a:lnTo>
                    <a:pt x="239509" y="269671"/>
                  </a:lnTo>
                  <a:lnTo>
                    <a:pt x="240969" y="268858"/>
                  </a:lnTo>
                  <a:lnTo>
                    <a:pt x="243370" y="269405"/>
                  </a:lnTo>
                  <a:lnTo>
                    <a:pt x="243967" y="272275"/>
                  </a:lnTo>
                  <a:lnTo>
                    <a:pt x="246354" y="272846"/>
                  </a:lnTo>
                  <a:lnTo>
                    <a:pt x="248323" y="270052"/>
                  </a:lnTo>
                  <a:lnTo>
                    <a:pt x="250710" y="270662"/>
                  </a:lnTo>
                  <a:lnTo>
                    <a:pt x="251053" y="274269"/>
                  </a:lnTo>
                  <a:lnTo>
                    <a:pt x="253428" y="274904"/>
                  </a:lnTo>
                  <a:lnTo>
                    <a:pt x="254292" y="276364"/>
                  </a:lnTo>
                  <a:lnTo>
                    <a:pt x="260184" y="278028"/>
                  </a:lnTo>
                  <a:lnTo>
                    <a:pt x="260946" y="279844"/>
                  </a:lnTo>
                  <a:lnTo>
                    <a:pt x="263309" y="280517"/>
                  </a:lnTo>
                  <a:lnTo>
                    <a:pt x="264769" y="279857"/>
                  </a:lnTo>
                  <a:lnTo>
                    <a:pt x="267131" y="280530"/>
                  </a:lnTo>
                  <a:lnTo>
                    <a:pt x="269138" y="278028"/>
                  </a:lnTo>
                  <a:lnTo>
                    <a:pt x="271500" y="278726"/>
                  </a:lnTo>
                  <a:lnTo>
                    <a:pt x="271729" y="282320"/>
                  </a:lnTo>
                  <a:lnTo>
                    <a:pt x="274091" y="283019"/>
                  </a:lnTo>
                  <a:lnTo>
                    <a:pt x="276364" y="279590"/>
                  </a:lnTo>
                  <a:lnTo>
                    <a:pt x="278726" y="280276"/>
                  </a:lnTo>
                  <a:lnTo>
                    <a:pt x="279120" y="283349"/>
                  </a:lnTo>
                  <a:lnTo>
                    <a:pt x="281482" y="284022"/>
                  </a:lnTo>
                  <a:lnTo>
                    <a:pt x="282295" y="285724"/>
                  </a:lnTo>
                  <a:lnTo>
                    <a:pt x="284657" y="286397"/>
                  </a:lnTo>
                  <a:lnTo>
                    <a:pt x="286334" y="284987"/>
                  </a:lnTo>
                  <a:lnTo>
                    <a:pt x="292290" y="286550"/>
                  </a:lnTo>
                  <a:lnTo>
                    <a:pt x="293154" y="288150"/>
                  </a:lnTo>
                  <a:lnTo>
                    <a:pt x="295541" y="288759"/>
                  </a:lnTo>
                  <a:lnTo>
                    <a:pt x="297802" y="284784"/>
                  </a:lnTo>
                  <a:lnTo>
                    <a:pt x="300189" y="285356"/>
                  </a:lnTo>
                  <a:lnTo>
                    <a:pt x="301282" y="285927"/>
                  </a:lnTo>
                  <a:lnTo>
                    <a:pt x="303682" y="286473"/>
                  </a:lnTo>
                  <a:lnTo>
                    <a:pt x="304419" y="288797"/>
                  </a:lnTo>
                  <a:lnTo>
                    <a:pt x="306819" y="289293"/>
                  </a:lnTo>
                  <a:lnTo>
                    <a:pt x="307581" y="291947"/>
                  </a:lnTo>
                  <a:lnTo>
                    <a:pt x="309981" y="292404"/>
                  </a:lnTo>
                  <a:lnTo>
                    <a:pt x="312013" y="288150"/>
                  </a:lnTo>
                  <a:lnTo>
                    <a:pt x="314439" y="288556"/>
                  </a:lnTo>
                  <a:lnTo>
                    <a:pt x="315747" y="287820"/>
                  </a:lnTo>
                  <a:lnTo>
                    <a:pt x="321767" y="288632"/>
                  </a:lnTo>
                  <a:lnTo>
                    <a:pt x="325361" y="288848"/>
                  </a:lnTo>
                  <a:lnTo>
                    <a:pt x="326466" y="289610"/>
                  </a:lnTo>
                  <a:lnTo>
                    <a:pt x="328917" y="289750"/>
                  </a:lnTo>
                  <a:lnTo>
                    <a:pt x="329996" y="293903"/>
                  </a:lnTo>
                  <a:lnTo>
                    <a:pt x="332447" y="293954"/>
                  </a:lnTo>
                  <a:lnTo>
                    <a:pt x="333705" y="291312"/>
                  </a:lnTo>
                  <a:lnTo>
                    <a:pt x="336169" y="291261"/>
                  </a:lnTo>
                  <a:lnTo>
                    <a:pt x="337286" y="289966"/>
                  </a:lnTo>
                  <a:lnTo>
                    <a:pt x="339737" y="289801"/>
                  </a:lnTo>
                  <a:lnTo>
                    <a:pt x="341452" y="294843"/>
                  </a:lnTo>
                  <a:lnTo>
                    <a:pt x="343890" y="294576"/>
                  </a:lnTo>
                  <a:lnTo>
                    <a:pt x="345198" y="293928"/>
                  </a:lnTo>
                  <a:lnTo>
                    <a:pt x="347624" y="293547"/>
                  </a:lnTo>
                  <a:lnTo>
                    <a:pt x="349123" y="293941"/>
                  </a:lnTo>
                  <a:lnTo>
                    <a:pt x="351510" y="293433"/>
                  </a:lnTo>
                  <a:lnTo>
                    <a:pt x="351612" y="288353"/>
                  </a:lnTo>
                  <a:lnTo>
                    <a:pt x="353987" y="287718"/>
                  </a:lnTo>
                  <a:lnTo>
                    <a:pt x="357378" y="286410"/>
                  </a:lnTo>
                  <a:lnTo>
                    <a:pt x="359765" y="289280"/>
                  </a:lnTo>
                  <a:lnTo>
                    <a:pt x="362077" y="288353"/>
                  </a:lnTo>
                  <a:lnTo>
                    <a:pt x="362648" y="286397"/>
                  </a:lnTo>
                  <a:lnTo>
                    <a:pt x="364921" y="285368"/>
                  </a:lnTo>
                  <a:lnTo>
                    <a:pt x="364845" y="282460"/>
                  </a:lnTo>
                  <a:lnTo>
                    <a:pt x="367042" y="281317"/>
                  </a:lnTo>
                  <a:lnTo>
                    <a:pt x="368884" y="282219"/>
                  </a:lnTo>
                  <a:lnTo>
                    <a:pt x="371030" y="280962"/>
                  </a:lnTo>
                  <a:lnTo>
                    <a:pt x="372402" y="280847"/>
                  </a:lnTo>
                  <a:lnTo>
                    <a:pt x="374497" y="279514"/>
                  </a:lnTo>
                  <a:lnTo>
                    <a:pt x="375246" y="278422"/>
                  </a:lnTo>
                  <a:lnTo>
                    <a:pt x="377291" y="276999"/>
                  </a:lnTo>
                  <a:lnTo>
                    <a:pt x="380136" y="278714"/>
                  </a:lnTo>
                  <a:lnTo>
                    <a:pt x="382117" y="277215"/>
                  </a:lnTo>
                  <a:lnTo>
                    <a:pt x="381342" y="274167"/>
                  </a:lnTo>
                  <a:lnTo>
                    <a:pt x="383273" y="272592"/>
                  </a:lnTo>
                  <a:lnTo>
                    <a:pt x="386562" y="274472"/>
                  </a:lnTo>
                  <a:lnTo>
                    <a:pt x="388429" y="272846"/>
                  </a:lnTo>
                  <a:lnTo>
                    <a:pt x="387553" y="269913"/>
                  </a:lnTo>
                  <a:lnTo>
                    <a:pt x="389382" y="268236"/>
                  </a:lnTo>
                  <a:lnTo>
                    <a:pt x="388645" y="265671"/>
                  </a:lnTo>
                  <a:lnTo>
                    <a:pt x="390423" y="263944"/>
                  </a:lnTo>
                  <a:lnTo>
                    <a:pt x="391883" y="263690"/>
                  </a:lnTo>
                  <a:lnTo>
                    <a:pt x="393623" y="261912"/>
                  </a:lnTo>
                  <a:lnTo>
                    <a:pt x="397205" y="263601"/>
                  </a:lnTo>
                  <a:lnTo>
                    <a:pt x="398907" y="261785"/>
                  </a:lnTo>
                  <a:lnTo>
                    <a:pt x="395782" y="257213"/>
                  </a:lnTo>
                  <a:lnTo>
                    <a:pt x="397446" y="255371"/>
                  </a:lnTo>
                  <a:lnTo>
                    <a:pt x="402234" y="257949"/>
                  </a:lnTo>
                  <a:lnTo>
                    <a:pt x="403860" y="256082"/>
                  </a:lnTo>
                  <a:lnTo>
                    <a:pt x="400088" y="251193"/>
                  </a:lnTo>
                  <a:lnTo>
                    <a:pt x="401688" y="249313"/>
                  </a:lnTo>
                  <a:lnTo>
                    <a:pt x="404101" y="249732"/>
                  </a:lnTo>
                  <a:lnTo>
                    <a:pt x="405676" y="247827"/>
                  </a:lnTo>
                  <a:lnTo>
                    <a:pt x="407212" y="247484"/>
                  </a:lnTo>
                  <a:lnTo>
                    <a:pt x="408774" y="245541"/>
                  </a:lnTo>
                  <a:lnTo>
                    <a:pt x="411784" y="246341"/>
                  </a:lnTo>
                  <a:lnTo>
                    <a:pt x="413321" y="244386"/>
                  </a:lnTo>
                  <a:lnTo>
                    <a:pt x="409828" y="240068"/>
                  </a:lnTo>
                  <a:lnTo>
                    <a:pt x="411353" y="238112"/>
                  </a:lnTo>
                  <a:lnTo>
                    <a:pt x="415036" y="239394"/>
                  </a:lnTo>
                  <a:lnTo>
                    <a:pt x="416559" y="237426"/>
                  </a:lnTo>
                  <a:lnTo>
                    <a:pt x="414693" y="234429"/>
                  </a:lnTo>
                  <a:lnTo>
                    <a:pt x="416178" y="232460"/>
                  </a:lnTo>
                  <a:lnTo>
                    <a:pt x="420611" y="234264"/>
                  </a:lnTo>
                  <a:lnTo>
                    <a:pt x="422109" y="232282"/>
                  </a:lnTo>
                  <a:lnTo>
                    <a:pt x="418719" y="228130"/>
                  </a:lnTo>
                  <a:lnTo>
                    <a:pt x="420230" y="226148"/>
                  </a:lnTo>
                  <a:lnTo>
                    <a:pt x="426097" y="229044"/>
                  </a:lnTo>
                  <a:lnTo>
                    <a:pt x="427596" y="227050"/>
                  </a:lnTo>
                  <a:lnTo>
                    <a:pt x="424459" y="223113"/>
                  </a:lnTo>
                  <a:lnTo>
                    <a:pt x="425958" y="221119"/>
                  </a:lnTo>
                  <a:lnTo>
                    <a:pt x="430428" y="222986"/>
                  </a:lnTo>
                  <a:lnTo>
                    <a:pt x="431952" y="221018"/>
                  </a:lnTo>
                  <a:lnTo>
                    <a:pt x="428574" y="217538"/>
                  </a:lnTo>
                  <a:lnTo>
                    <a:pt x="429323" y="216560"/>
                  </a:lnTo>
                  <a:lnTo>
                    <a:pt x="429298" y="215328"/>
                  </a:lnTo>
                  <a:lnTo>
                    <a:pt x="428752" y="214680"/>
                  </a:lnTo>
                  <a:lnTo>
                    <a:pt x="428637" y="212204"/>
                  </a:lnTo>
                  <a:lnTo>
                    <a:pt x="430072" y="210896"/>
                  </a:lnTo>
                  <a:lnTo>
                    <a:pt x="429920" y="208419"/>
                  </a:lnTo>
                  <a:lnTo>
                    <a:pt x="426796" y="207429"/>
                  </a:lnTo>
                  <a:lnTo>
                    <a:pt x="426605" y="204965"/>
                  </a:lnTo>
                  <a:lnTo>
                    <a:pt x="428891" y="203555"/>
                  </a:lnTo>
                  <a:lnTo>
                    <a:pt x="428650" y="201091"/>
                  </a:lnTo>
                  <a:lnTo>
                    <a:pt x="430555" y="199643"/>
                  </a:lnTo>
                  <a:lnTo>
                    <a:pt x="430288" y="197180"/>
                  </a:lnTo>
                  <a:lnTo>
                    <a:pt x="428066" y="196202"/>
                  </a:lnTo>
                  <a:lnTo>
                    <a:pt x="427748" y="193738"/>
                  </a:lnTo>
                  <a:lnTo>
                    <a:pt x="428383" y="192417"/>
                  </a:lnTo>
                  <a:lnTo>
                    <a:pt x="428015" y="189966"/>
                  </a:lnTo>
                  <a:lnTo>
                    <a:pt x="430517" y="188315"/>
                  </a:lnTo>
                  <a:lnTo>
                    <a:pt x="430136" y="185864"/>
                  </a:lnTo>
                  <a:lnTo>
                    <a:pt x="425018" y="185483"/>
                  </a:lnTo>
                  <a:lnTo>
                    <a:pt x="424573" y="183032"/>
                  </a:lnTo>
                  <a:lnTo>
                    <a:pt x="426567" y="181432"/>
                  </a:lnTo>
                  <a:lnTo>
                    <a:pt x="426084" y="178993"/>
                  </a:lnTo>
                  <a:lnTo>
                    <a:pt x="423849" y="178219"/>
                  </a:lnTo>
                  <a:lnTo>
                    <a:pt x="423329" y="175793"/>
                  </a:lnTo>
                  <a:lnTo>
                    <a:pt x="424942" y="174180"/>
                  </a:lnTo>
                  <a:lnTo>
                    <a:pt x="424383" y="171767"/>
                  </a:lnTo>
                  <a:lnTo>
                    <a:pt x="422922" y="170865"/>
                  </a:lnTo>
                  <a:lnTo>
                    <a:pt x="422313" y="168452"/>
                  </a:lnTo>
                  <a:lnTo>
                    <a:pt x="423595" y="166877"/>
                  </a:lnTo>
                  <a:lnTo>
                    <a:pt x="422948" y="164477"/>
                  </a:lnTo>
                  <a:lnTo>
                    <a:pt x="423900" y="162928"/>
                  </a:lnTo>
                  <a:lnTo>
                    <a:pt x="423214" y="160540"/>
                  </a:lnTo>
                  <a:lnTo>
                    <a:pt x="421919" y="159613"/>
                  </a:lnTo>
                  <a:lnTo>
                    <a:pt x="421208" y="157238"/>
                  </a:lnTo>
                  <a:lnTo>
                    <a:pt x="422643" y="155473"/>
                  </a:lnTo>
                  <a:lnTo>
                    <a:pt x="421881" y="153111"/>
                  </a:lnTo>
                  <a:lnTo>
                    <a:pt x="419925" y="152438"/>
                  </a:lnTo>
                  <a:lnTo>
                    <a:pt x="418020" y="146532"/>
                  </a:lnTo>
                  <a:lnTo>
                    <a:pt x="416610" y="143065"/>
                  </a:lnTo>
                  <a:lnTo>
                    <a:pt x="415836" y="142036"/>
                  </a:lnTo>
                  <a:lnTo>
                    <a:pt x="414934" y="139725"/>
                  </a:lnTo>
                  <a:lnTo>
                    <a:pt x="412356" y="139458"/>
                  </a:lnTo>
                  <a:lnTo>
                    <a:pt x="411403" y="137159"/>
                  </a:lnTo>
                  <a:lnTo>
                    <a:pt x="413156" y="135089"/>
                  </a:lnTo>
                  <a:lnTo>
                    <a:pt x="412165" y="132816"/>
                  </a:lnTo>
                  <a:lnTo>
                    <a:pt x="413766" y="130733"/>
                  </a:lnTo>
                  <a:lnTo>
                    <a:pt x="412737" y="128473"/>
                  </a:lnTo>
                  <a:lnTo>
                    <a:pt x="409092" y="128790"/>
                  </a:lnTo>
                  <a:lnTo>
                    <a:pt x="408025" y="126542"/>
                  </a:lnTo>
                  <a:lnTo>
                    <a:pt x="408089" y="125158"/>
                  </a:lnTo>
                  <a:lnTo>
                    <a:pt x="406984" y="122935"/>
                  </a:lnTo>
                  <a:lnTo>
                    <a:pt x="405955" y="122072"/>
                  </a:lnTo>
                  <a:lnTo>
                    <a:pt x="404825" y="119875"/>
                  </a:lnTo>
                  <a:lnTo>
                    <a:pt x="405117" y="118325"/>
                  </a:lnTo>
                  <a:lnTo>
                    <a:pt x="403936" y="116141"/>
                  </a:lnTo>
                  <a:lnTo>
                    <a:pt x="405828" y="113664"/>
                  </a:lnTo>
                  <a:lnTo>
                    <a:pt x="404609" y="111493"/>
                  </a:lnTo>
                  <a:lnTo>
                    <a:pt x="402653" y="111150"/>
                  </a:lnTo>
                  <a:lnTo>
                    <a:pt x="399618" y="105714"/>
                  </a:lnTo>
                  <a:lnTo>
                    <a:pt x="394804" y="107238"/>
                  </a:lnTo>
                  <a:lnTo>
                    <a:pt x="393484" y="105130"/>
                  </a:lnTo>
                  <a:lnTo>
                    <a:pt x="396278" y="101892"/>
                  </a:lnTo>
                  <a:lnTo>
                    <a:pt x="394931" y="99821"/>
                  </a:lnTo>
                  <a:lnTo>
                    <a:pt x="391147" y="100863"/>
                  </a:lnTo>
                  <a:lnTo>
                    <a:pt x="389763" y="98805"/>
                  </a:lnTo>
                  <a:lnTo>
                    <a:pt x="392201" y="95656"/>
                  </a:lnTo>
                  <a:lnTo>
                    <a:pt x="390779" y="93624"/>
                  </a:lnTo>
                  <a:lnTo>
                    <a:pt x="386651" y="95059"/>
                  </a:lnTo>
                  <a:lnTo>
                    <a:pt x="383032" y="90093"/>
                  </a:lnTo>
                  <a:lnTo>
                    <a:pt x="385241" y="86880"/>
                  </a:lnTo>
                  <a:lnTo>
                    <a:pt x="383717" y="84924"/>
                  </a:lnTo>
                  <a:lnTo>
                    <a:pt x="383463" y="83527"/>
                  </a:lnTo>
                  <a:lnTo>
                    <a:pt x="381914" y="81597"/>
                  </a:lnTo>
                  <a:lnTo>
                    <a:pt x="382193" y="79717"/>
                  </a:lnTo>
                  <a:lnTo>
                    <a:pt x="380606" y="77825"/>
                  </a:lnTo>
                  <a:lnTo>
                    <a:pt x="376783" y="79413"/>
                  </a:lnTo>
                  <a:lnTo>
                    <a:pt x="375170" y="77546"/>
                  </a:lnTo>
                  <a:lnTo>
                    <a:pt x="378091" y="73304"/>
                  </a:lnTo>
                  <a:lnTo>
                    <a:pt x="376440" y="71450"/>
                  </a:lnTo>
                  <a:lnTo>
                    <a:pt x="370840" y="74853"/>
                  </a:lnTo>
                  <a:lnTo>
                    <a:pt x="369150" y="73037"/>
                  </a:lnTo>
                  <a:lnTo>
                    <a:pt x="370903" y="69722"/>
                  </a:lnTo>
                  <a:lnTo>
                    <a:pt x="369176" y="67932"/>
                  </a:lnTo>
                  <a:lnTo>
                    <a:pt x="366712" y="65138"/>
                  </a:lnTo>
                  <a:lnTo>
                    <a:pt x="366179" y="63880"/>
                  </a:lnTo>
                  <a:lnTo>
                    <a:pt x="364401" y="62141"/>
                  </a:lnTo>
                  <a:lnTo>
                    <a:pt x="361696" y="63169"/>
                  </a:lnTo>
                  <a:lnTo>
                    <a:pt x="359892" y="61467"/>
                  </a:lnTo>
                  <a:lnTo>
                    <a:pt x="358724" y="60947"/>
                  </a:lnTo>
                  <a:lnTo>
                    <a:pt x="356908" y="59270"/>
                  </a:lnTo>
                  <a:lnTo>
                    <a:pt x="358521" y="55587"/>
                  </a:lnTo>
                  <a:lnTo>
                    <a:pt x="356666" y="53949"/>
                  </a:lnTo>
                  <a:lnTo>
                    <a:pt x="355892" y="52908"/>
                  </a:lnTo>
                  <a:lnTo>
                    <a:pt x="353999" y="51295"/>
                  </a:lnTo>
                  <a:lnTo>
                    <a:pt x="350481" y="53543"/>
                  </a:lnTo>
                  <a:lnTo>
                    <a:pt x="348576" y="51981"/>
                  </a:lnTo>
                  <a:lnTo>
                    <a:pt x="348361" y="50291"/>
                  </a:lnTo>
                  <a:lnTo>
                    <a:pt x="346417" y="48755"/>
                  </a:lnTo>
                  <a:lnTo>
                    <a:pt x="344678" y="49009"/>
                  </a:lnTo>
                  <a:lnTo>
                    <a:pt x="342709" y="47497"/>
                  </a:lnTo>
                  <a:lnTo>
                    <a:pt x="343547" y="44322"/>
                  </a:lnTo>
                  <a:lnTo>
                    <a:pt x="341553" y="42849"/>
                  </a:lnTo>
                  <a:lnTo>
                    <a:pt x="338137" y="45453"/>
                  </a:lnTo>
                  <a:lnTo>
                    <a:pt x="336118" y="44018"/>
                  </a:lnTo>
                  <a:lnTo>
                    <a:pt x="334962" y="43599"/>
                  </a:lnTo>
                  <a:lnTo>
                    <a:pt x="332917" y="42189"/>
                  </a:lnTo>
                  <a:lnTo>
                    <a:pt x="332968" y="39966"/>
                  </a:lnTo>
                  <a:lnTo>
                    <a:pt x="330898" y="38595"/>
                  </a:lnTo>
                  <a:lnTo>
                    <a:pt x="331050" y="36106"/>
                  </a:lnTo>
                  <a:lnTo>
                    <a:pt x="328955" y="34772"/>
                  </a:lnTo>
                  <a:lnTo>
                    <a:pt x="329006" y="32283"/>
                  </a:lnTo>
                  <a:lnTo>
                    <a:pt x="326898" y="30987"/>
                  </a:lnTo>
                  <a:lnTo>
                    <a:pt x="323456" y="34277"/>
                  </a:lnTo>
                  <a:lnTo>
                    <a:pt x="321310" y="33019"/>
                  </a:lnTo>
                  <a:lnTo>
                    <a:pt x="320890" y="31305"/>
                  </a:lnTo>
                  <a:lnTo>
                    <a:pt x="318731" y="30086"/>
                  </a:lnTo>
                  <a:lnTo>
                    <a:pt x="318135" y="28600"/>
                  </a:lnTo>
                  <a:lnTo>
                    <a:pt x="315950" y="27419"/>
                  </a:lnTo>
                  <a:lnTo>
                    <a:pt x="314109" y="28257"/>
                  </a:lnTo>
                  <a:lnTo>
                    <a:pt x="308660" y="25311"/>
                  </a:lnTo>
                  <a:lnTo>
                    <a:pt x="307200" y="25526"/>
                  </a:lnTo>
                  <a:lnTo>
                    <a:pt x="304965" y="24460"/>
                  </a:lnTo>
                  <a:lnTo>
                    <a:pt x="303161" y="25488"/>
                  </a:lnTo>
                  <a:lnTo>
                    <a:pt x="300913" y="24460"/>
                  </a:lnTo>
                  <a:lnTo>
                    <a:pt x="301523" y="20078"/>
                  </a:lnTo>
                  <a:lnTo>
                    <a:pt x="299250" y="19088"/>
                  </a:lnTo>
                  <a:lnTo>
                    <a:pt x="296468" y="22517"/>
                  </a:lnTo>
                  <a:lnTo>
                    <a:pt x="290791" y="20167"/>
                  </a:lnTo>
                  <a:lnTo>
                    <a:pt x="289547" y="20154"/>
                  </a:lnTo>
                  <a:lnTo>
                    <a:pt x="287223" y="19291"/>
                  </a:lnTo>
                  <a:lnTo>
                    <a:pt x="288340" y="12522"/>
                  </a:lnTo>
                  <a:lnTo>
                    <a:pt x="286016" y="11696"/>
                  </a:lnTo>
                  <a:lnTo>
                    <a:pt x="284581" y="11887"/>
                  </a:lnTo>
                  <a:lnTo>
                    <a:pt x="282232" y="11112"/>
                  </a:lnTo>
                  <a:lnTo>
                    <a:pt x="279666" y="15024"/>
                  </a:lnTo>
                  <a:lnTo>
                    <a:pt x="277291" y="14287"/>
                  </a:lnTo>
                  <a:lnTo>
                    <a:pt x="276237" y="13627"/>
                  </a:lnTo>
                  <a:lnTo>
                    <a:pt x="273850" y="12928"/>
                  </a:lnTo>
                  <a:lnTo>
                    <a:pt x="272859" y="12001"/>
                  </a:lnTo>
                  <a:lnTo>
                    <a:pt x="270459" y="11341"/>
                  </a:lnTo>
                  <a:lnTo>
                    <a:pt x="268973" y="12255"/>
                  </a:lnTo>
                  <a:lnTo>
                    <a:pt x="266573" y="11645"/>
                  </a:lnTo>
                  <a:lnTo>
                    <a:pt x="266585" y="6337"/>
                  </a:lnTo>
                  <a:lnTo>
                    <a:pt x="264172" y="5765"/>
                  </a:lnTo>
                  <a:lnTo>
                    <a:pt x="262293" y="8331"/>
                  </a:lnTo>
                  <a:lnTo>
                    <a:pt x="259867" y="7810"/>
                  </a:lnTo>
                  <a:lnTo>
                    <a:pt x="258572" y="8039"/>
                  </a:lnTo>
                  <a:lnTo>
                    <a:pt x="256133" y="7556"/>
                  </a:lnTo>
                  <a:lnTo>
                    <a:pt x="255536" y="3873"/>
                  </a:lnTo>
                  <a:lnTo>
                    <a:pt x="253098" y="3441"/>
                  </a:lnTo>
                  <a:lnTo>
                    <a:pt x="249339" y="3086"/>
                  </a:lnTo>
                  <a:lnTo>
                    <a:pt x="247230" y="8724"/>
                  </a:lnTo>
                  <a:lnTo>
                    <a:pt x="244779" y="8381"/>
                  </a:lnTo>
                  <a:lnTo>
                    <a:pt x="244094" y="4317"/>
                  </a:lnTo>
                  <a:lnTo>
                    <a:pt x="241630" y="4025"/>
                  </a:lnTo>
                  <a:lnTo>
                    <a:pt x="240118" y="6337"/>
                  </a:lnTo>
                  <a:lnTo>
                    <a:pt x="237655" y="6070"/>
                  </a:lnTo>
                  <a:lnTo>
                    <a:pt x="236347" y="7162"/>
                  </a:lnTo>
                  <a:lnTo>
                    <a:pt x="233883" y="6946"/>
                  </a:lnTo>
                  <a:lnTo>
                    <a:pt x="232905" y="3873"/>
                  </a:lnTo>
                  <a:lnTo>
                    <a:pt x="230428" y="3708"/>
                  </a:lnTo>
                  <a:lnTo>
                    <a:pt x="229235" y="2844"/>
                  </a:lnTo>
                  <a:lnTo>
                    <a:pt x="226758" y="2717"/>
                  </a:lnTo>
                  <a:lnTo>
                    <a:pt x="225552" y="1066"/>
                  </a:lnTo>
                  <a:lnTo>
                    <a:pt x="223075" y="977"/>
                  </a:lnTo>
                  <a:lnTo>
                    <a:pt x="221805" y="38"/>
                  </a:lnTo>
                  <a:close/>
                </a:path>
              </a:pathLst>
            </a:custGeom>
            <a:solidFill>
              <a:srgbClr val="FFE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5670" y="569251"/>
              <a:ext cx="196215" cy="42545"/>
            </a:xfrm>
            <a:custGeom>
              <a:avLst/>
              <a:gdLst/>
              <a:ahLst/>
              <a:cxnLst/>
              <a:rect l="l" t="t" r="r" b="b"/>
              <a:pathLst>
                <a:path w="196215" h="42545">
                  <a:moveTo>
                    <a:pt x="37414" y="22301"/>
                  </a:moveTo>
                  <a:lnTo>
                    <a:pt x="36791" y="21234"/>
                  </a:lnTo>
                  <a:lnTo>
                    <a:pt x="36398" y="19126"/>
                  </a:lnTo>
                  <a:lnTo>
                    <a:pt x="36347" y="18008"/>
                  </a:lnTo>
                  <a:lnTo>
                    <a:pt x="35598" y="16002"/>
                  </a:lnTo>
                  <a:lnTo>
                    <a:pt x="34798" y="15176"/>
                  </a:lnTo>
                  <a:lnTo>
                    <a:pt x="33134" y="12446"/>
                  </a:lnTo>
                  <a:lnTo>
                    <a:pt x="31750" y="10820"/>
                  </a:lnTo>
                  <a:lnTo>
                    <a:pt x="30861" y="10236"/>
                  </a:lnTo>
                  <a:lnTo>
                    <a:pt x="29210" y="8864"/>
                  </a:lnTo>
                  <a:lnTo>
                    <a:pt x="28206" y="8547"/>
                  </a:lnTo>
                  <a:lnTo>
                    <a:pt x="26352" y="7505"/>
                  </a:lnTo>
                  <a:lnTo>
                    <a:pt x="25717" y="6388"/>
                  </a:lnTo>
                  <a:lnTo>
                    <a:pt x="23698" y="5676"/>
                  </a:lnTo>
                  <a:lnTo>
                    <a:pt x="22517" y="6134"/>
                  </a:lnTo>
                  <a:lnTo>
                    <a:pt x="20358" y="5765"/>
                  </a:lnTo>
                  <a:lnTo>
                    <a:pt x="19380" y="4737"/>
                  </a:lnTo>
                  <a:lnTo>
                    <a:pt x="17246" y="4749"/>
                  </a:lnTo>
                  <a:lnTo>
                    <a:pt x="16256" y="5626"/>
                  </a:lnTo>
                  <a:lnTo>
                    <a:pt x="14147" y="6019"/>
                  </a:lnTo>
                  <a:lnTo>
                    <a:pt x="12915" y="5588"/>
                  </a:lnTo>
                  <a:lnTo>
                    <a:pt x="9867" y="6794"/>
                  </a:lnTo>
                  <a:lnTo>
                    <a:pt x="8026" y="7874"/>
                  </a:lnTo>
                  <a:lnTo>
                    <a:pt x="7658" y="9194"/>
                  </a:lnTo>
                  <a:lnTo>
                    <a:pt x="6032" y="10591"/>
                  </a:lnTo>
                  <a:lnTo>
                    <a:pt x="5207" y="11188"/>
                  </a:lnTo>
                  <a:lnTo>
                    <a:pt x="3848" y="12827"/>
                  </a:lnTo>
                  <a:lnTo>
                    <a:pt x="2540" y="13258"/>
                  </a:lnTo>
                  <a:lnTo>
                    <a:pt x="1485" y="15125"/>
                  </a:lnTo>
                  <a:lnTo>
                    <a:pt x="1219" y="16256"/>
                  </a:lnTo>
                  <a:lnTo>
                    <a:pt x="495" y="18275"/>
                  </a:lnTo>
                  <a:lnTo>
                    <a:pt x="368" y="19392"/>
                  </a:lnTo>
                  <a:lnTo>
                    <a:pt x="0" y="21539"/>
                  </a:lnTo>
                  <a:lnTo>
                    <a:pt x="254" y="22631"/>
                  </a:lnTo>
                  <a:lnTo>
                    <a:pt x="279" y="24765"/>
                  </a:lnTo>
                  <a:lnTo>
                    <a:pt x="101" y="25857"/>
                  </a:lnTo>
                  <a:lnTo>
                    <a:pt x="482" y="27952"/>
                  </a:lnTo>
                  <a:lnTo>
                    <a:pt x="558" y="29095"/>
                  </a:lnTo>
                  <a:lnTo>
                    <a:pt x="1308" y="31102"/>
                  </a:lnTo>
                  <a:lnTo>
                    <a:pt x="2197" y="31889"/>
                  </a:lnTo>
                  <a:lnTo>
                    <a:pt x="3276" y="33731"/>
                  </a:lnTo>
                  <a:lnTo>
                    <a:pt x="4165" y="34353"/>
                  </a:lnTo>
                  <a:lnTo>
                    <a:pt x="5549" y="35979"/>
                  </a:lnTo>
                  <a:lnTo>
                    <a:pt x="7912" y="38023"/>
                  </a:lnTo>
                  <a:lnTo>
                    <a:pt x="8445" y="39077"/>
                  </a:lnTo>
                  <a:lnTo>
                    <a:pt x="10312" y="40132"/>
                  </a:lnTo>
                  <a:lnTo>
                    <a:pt x="14338" y="41694"/>
                  </a:lnTo>
                  <a:lnTo>
                    <a:pt x="16484" y="42049"/>
                  </a:lnTo>
                  <a:lnTo>
                    <a:pt x="17576" y="41351"/>
                  </a:lnTo>
                  <a:lnTo>
                    <a:pt x="19710" y="41338"/>
                  </a:lnTo>
                  <a:lnTo>
                    <a:pt x="20853" y="42202"/>
                  </a:lnTo>
                  <a:lnTo>
                    <a:pt x="22961" y="41821"/>
                  </a:lnTo>
                  <a:lnTo>
                    <a:pt x="23723" y="40627"/>
                  </a:lnTo>
                  <a:lnTo>
                    <a:pt x="25730" y="39878"/>
                  </a:lnTo>
                  <a:lnTo>
                    <a:pt x="27178" y="40411"/>
                  </a:lnTo>
                  <a:lnTo>
                    <a:pt x="29006" y="39331"/>
                  </a:lnTo>
                  <a:lnTo>
                    <a:pt x="29413" y="37998"/>
                  </a:lnTo>
                  <a:lnTo>
                    <a:pt x="31026" y="36614"/>
                  </a:lnTo>
                  <a:lnTo>
                    <a:pt x="32321" y="36360"/>
                  </a:lnTo>
                  <a:lnTo>
                    <a:pt x="33693" y="34709"/>
                  </a:lnTo>
                  <a:lnTo>
                    <a:pt x="33959" y="33540"/>
                  </a:lnTo>
                  <a:lnTo>
                    <a:pt x="35001" y="31686"/>
                  </a:lnTo>
                  <a:lnTo>
                    <a:pt x="35712" y="30797"/>
                  </a:lnTo>
                  <a:lnTo>
                    <a:pt x="36423" y="28790"/>
                  </a:lnTo>
                  <a:lnTo>
                    <a:pt x="37020" y="27749"/>
                  </a:lnTo>
                  <a:lnTo>
                    <a:pt x="37198" y="26682"/>
                  </a:lnTo>
                  <a:lnTo>
                    <a:pt x="37376" y="25603"/>
                  </a:lnTo>
                  <a:lnTo>
                    <a:pt x="37414" y="22301"/>
                  </a:lnTo>
                  <a:close/>
                </a:path>
                <a:path w="196215" h="42545">
                  <a:moveTo>
                    <a:pt x="196164" y="15849"/>
                  </a:moveTo>
                  <a:lnTo>
                    <a:pt x="195770" y="13754"/>
                  </a:lnTo>
                  <a:lnTo>
                    <a:pt x="194932" y="12827"/>
                  </a:lnTo>
                  <a:lnTo>
                    <a:pt x="194183" y="10820"/>
                  </a:lnTo>
                  <a:lnTo>
                    <a:pt x="194094" y="9652"/>
                  </a:lnTo>
                  <a:lnTo>
                    <a:pt x="193001" y="7810"/>
                  </a:lnTo>
                  <a:lnTo>
                    <a:pt x="191681" y="7442"/>
                  </a:lnTo>
                  <a:lnTo>
                    <a:pt x="190296" y="5816"/>
                  </a:lnTo>
                  <a:lnTo>
                    <a:pt x="190080" y="4533"/>
                  </a:lnTo>
                  <a:lnTo>
                    <a:pt x="188429" y="3175"/>
                  </a:lnTo>
                  <a:lnTo>
                    <a:pt x="187096" y="3251"/>
                  </a:lnTo>
                  <a:lnTo>
                    <a:pt x="185242" y="2197"/>
                  </a:lnTo>
                  <a:lnTo>
                    <a:pt x="184607" y="1079"/>
                  </a:lnTo>
                  <a:lnTo>
                    <a:pt x="182587" y="368"/>
                  </a:lnTo>
                  <a:lnTo>
                    <a:pt x="181432" y="596"/>
                  </a:lnTo>
                  <a:lnTo>
                    <a:pt x="178257" y="25"/>
                  </a:lnTo>
                  <a:lnTo>
                    <a:pt x="175056" y="0"/>
                  </a:lnTo>
                  <a:lnTo>
                    <a:pt x="171907" y="635"/>
                  </a:lnTo>
                  <a:lnTo>
                    <a:pt x="169913" y="1384"/>
                  </a:lnTo>
                  <a:lnTo>
                    <a:pt x="169138" y="2184"/>
                  </a:lnTo>
                  <a:lnTo>
                    <a:pt x="167297" y="3263"/>
                  </a:lnTo>
                  <a:lnTo>
                    <a:pt x="165938" y="3238"/>
                  </a:lnTo>
                  <a:lnTo>
                    <a:pt x="164312" y="4610"/>
                  </a:lnTo>
                  <a:lnTo>
                    <a:pt x="163512" y="5435"/>
                  </a:lnTo>
                  <a:lnTo>
                    <a:pt x="162140" y="7086"/>
                  </a:lnTo>
                  <a:lnTo>
                    <a:pt x="162229" y="8445"/>
                  </a:lnTo>
                  <a:lnTo>
                    <a:pt x="161163" y="10299"/>
                  </a:lnTo>
                  <a:lnTo>
                    <a:pt x="160553" y="11150"/>
                  </a:lnTo>
                  <a:lnTo>
                    <a:pt x="159537" y="14160"/>
                  </a:lnTo>
                  <a:lnTo>
                    <a:pt x="159181" y="16306"/>
                  </a:lnTo>
                  <a:lnTo>
                    <a:pt x="158661" y="17348"/>
                  </a:lnTo>
                  <a:lnTo>
                    <a:pt x="158686" y="19481"/>
                  </a:lnTo>
                  <a:lnTo>
                    <a:pt x="159461" y="20472"/>
                  </a:lnTo>
                  <a:lnTo>
                    <a:pt x="159854" y="22580"/>
                  </a:lnTo>
                  <a:lnTo>
                    <a:pt x="159346" y="23825"/>
                  </a:lnTo>
                  <a:lnTo>
                    <a:pt x="160502" y="26924"/>
                  </a:lnTo>
                  <a:lnTo>
                    <a:pt x="161594" y="28765"/>
                  </a:lnTo>
                  <a:lnTo>
                    <a:pt x="162534" y="29489"/>
                  </a:lnTo>
                  <a:lnTo>
                    <a:pt x="163931" y="31115"/>
                  </a:lnTo>
                  <a:lnTo>
                    <a:pt x="165087" y="31432"/>
                  </a:lnTo>
                  <a:lnTo>
                    <a:pt x="166725" y="32804"/>
                  </a:lnTo>
                  <a:lnTo>
                    <a:pt x="167195" y="33997"/>
                  </a:lnTo>
                  <a:lnTo>
                    <a:pt x="169062" y="35052"/>
                  </a:lnTo>
                  <a:lnTo>
                    <a:pt x="170281" y="34963"/>
                  </a:lnTo>
                  <a:lnTo>
                    <a:pt x="172300" y="35674"/>
                  </a:lnTo>
                  <a:lnTo>
                    <a:pt x="173189" y="36487"/>
                  </a:lnTo>
                  <a:lnTo>
                    <a:pt x="175336" y="36842"/>
                  </a:lnTo>
                  <a:lnTo>
                    <a:pt x="176466" y="37198"/>
                  </a:lnTo>
                  <a:lnTo>
                    <a:pt x="178600" y="37185"/>
                  </a:lnTo>
                  <a:lnTo>
                    <a:pt x="179616" y="36233"/>
                  </a:lnTo>
                  <a:lnTo>
                    <a:pt x="181711" y="35852"/>
                  </a:lnTo>
                  <a:lnTo>
                    <a:pt x="182587" y="35293"/>
                  </a:lnTo>
                  <a:lnTo>
                    <a:pt x="184594" y="34556"/>
                  </a:lnTo>
                  <a:lnTo>
                    <a:pt x="185801" y="34696"/>
                  </a:lnTo>
                  <a:lnTo>
                    <a:pt x="187642" y="33604"/>
                  </a:lnTo>
                  <a:lnTo>
                    <a:pt x="188722" y="33210"/>
                  </a:lnTo>
                  <a:lnTo>
                    <a:pt x="190347" y="31826"/>
                  </a:lnTo>
                  <a:lnTo>
                    <a:pt x="190855" y="30772"/>
                  </a:lnTo>
                  <a:lnTo>
                    <a:pt x="192214" y="29133"/>
                  </a:lnTo>
                  <a:lnTo>
                    <a:pt x="192557" y="28105"/>
                  </a:lnTo>
                  <a:lnTo>
                    <a:pt x="193611" y="26238"/>
                  </a:lnTo>
                  <a:lnTo>
                    <a:pt x="194894" y="25615"/>
                  </a:lnTo>
                  <a:lnTo>
                    <a:pt x="195605" y="23609"/>
                  </a:lnTo>
                  <a:lnTo>
                    <a:pt x="194957" y="22301"/>
                  </a:lnTo>
                  <a:lnTo>
                    <a:pt x="195135" y="21234"/>
                  </a:lnTo>
                  <a:lnTo>
                    <a:pt x="195313" y="20154"/>
                  </a:lnTo>
                  <a:lnTo>
                    <a:pt x="195249" y="19151"/>
                  </a:lnTo>
                  <a:lnTo>
                    <a:pt x="195237" y="17018"/>
                  </a:lnTo>
                  <a:lnTo>
                    <a:pt x="196164" y="15849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645" y="636084"/>
              <a:ext cx="160020" cy="7658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140" y="461196"/>
              <a:ext cx="97586" cy="985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27177" y="603821"/>
              <a:ext cx="97790" cy="50165"/>
            </a:xfrm>
            <a:custGeom>
              <a:avLst/>
              <a:gdLst/>
              <a:ahLst/>
              <a:cxnLst/>
              <a:rect l="l" t="t" r="r" b="b"/>
              <a:pathLst>
                <a:path w="97790" h="50165">
                  <a:moveTo>
                    <a:pt x="22186" y="46240"/>
                  </a:moveTo>
                  <a:lnTo>
                    <a:pt x="19494" y="46240"/>
                  </a:lnTo>
                  <a:lnTo>
                    <a:pt x="22186" y="46304"/>
                  </a:lnTo>
                  <a:close/>
                </a:path>
                <a:path w="97790" h="50165">
                  <a:moveTo>
                    <a:pt x="38252" y="47599"/>
                  </a:moveTo>
                  <a:lnTo>
                    <a:pt x="35585" y="47599"/>
                  </a:lnTo>
                  <a:lnTo>
                    <a:pt x="38252" y="47650"/>
                  </a:lnTo>
                  <a:close/>
                </a:path>
                <a:path w="97790" h="50165">
                  <a:moveTo>
                    <a:pt x="51650" y="48831"/>
                  </a:moveTo>
                  <a:lnTo>
                    <a:pt x="48971" y="48831"/>
                  </a:lnTo>
                  <a:lnTo>
                    <a:pt x="51650" y="48882"/>
                  </a:lnTo>
                  <a:close/>
                </a:path>
                <a:path w="97790" h="50165">
                  <a:moveTo>
                    <a:pt x="57048" y="47498"/>
                  </a:moveTo>
                  <a:lnTo>
                    <a:pt x="54368" y="47498"/>
                  </a:lnTo>
                  <a:lnTo>
                    <a:pt x="57048" y="47548"/>
                  </a:lnTo>
                  <a:close/>
                </a:path>
                <a:path w="97790" h="50165">
                  <a:moveTo>
                    <a:pt x="78867" y="4025"/>
                  </a:moveTo>
                  <a:lnTo>
                    <a:pt x="76212" y="3683"/>
                  </a:lnTo>
                  <a:lnTo>
                    <a:pt x="75946" y="5778"/>
                  </a:lnTo>
                  <a:lnTo>
                    <a:pt x="78638" y="5778"/>
                  </a:lnTo>
                  <a:lnTo>
                    <a:pt x="78867" y="4025"/>
                  </a:lnTo>
                  <a:close/>
                </a:path>
                <a:path w="97790" h="50165">
                  <a:moveTo>
                    <a:pt x="89357" y="6375"/>
                  </a:moveTo>
                  <a:lnTo>
                    <a:pt x="86702" y="6045"/>
                  </a:lnTo>
                  <a:lnTo>
                    <a:pt x="86652" y="6400"/>
                  </a:lnTo>
                  <a:lnTo>
                    <a:pt x="89357" y="6400"/>
                  </a:lnTo>
                  <a:close/>
                </a:path>
                <a:path w="97790" h="50165">
                  <a:moveTo>
                    <a:pt x="93129" y="48755"/>
                  </a:moveTo>
                  <a:lnTo>
                    <a:pt x="89192" y="48755"/>
                  </a:lnTo>
                  <a:lnTo>
                    <a:pt x="91859" y="48806"/>
                  </a:lnTo>
                  <a:lnTo>
                    <a:pt x="92290" y="49542"/>
                  </a:lnTo>
                  <a:lnTo>
                    <a:pt x="93129" y="48755"/>
                  </a:lnTo>
                  <a:close/>
                </a:path>
                <a:path w="97790" h="50165">
                  <a:moveTo>
                    <a:pt x="95034" y="33451"/>
                  </a:moveTo>
                  <a:lnTo>
                    <a:pt x="93713" y="33451"/>
                  </a:lnTo>
                  <a:lnTo>
                    <a:pt x="95021" y="33540"/>
                  </a:lnTo>
                  <a:close/>
                </a:path>
                <a:path w="97790" h="50165">
                  <a:moveTo>
                    <a:pt x="95504" y="17068"/>
                  </a:moveTo>
                  <a:lnTo>
                    <a:pt x="94881" y="17068"/>
                  </a:lnTo>
                  <a:lnTo>
                    <a:pt x="95504" y="17106"/>
                  </a:lnTo>
                  <a:close/>
                </a:path>
                <a:path w="97790" h="50165">
                  <a:moveTo>
                    <a:pt x="97116" y="11633"/>
                  </a:moveTo>
                  <a:lnTo>
                    <a:pt x="95275" y="11633"/>
                  </a:lnTo>
                  <a:lnTo>
                    <a:pt x="97104" y="11760"/>
                  </a:lnTo>
                  <a:lnTo>
                    <a:pt x="97116" y="11633"/>
                  </a:lnTo>
                  <a:close/>
                </a:path>
                <a:path w="97790" h="50165">
                  <a:moveTo>
                    <a:pt x="97256" y="8966"/>
                  </a:moveTo>
                  <a:lnTo>
                    <a:pt x="96367" y="8966"/>
                  </a:lnTo>
                  <a:lnTo>
                    <a:pt x="96367" y="7696"/>
                  </a:lnTo>
                  <a:lnTo>
                    <a:pt x="95846" y="7696"/>
                  </a:lnTo>
                  <a:lnTo>
                    <a:pt x="94996" y="6654"/>
                  </a:lnTo>
                  <a:lnTo>
                    <a:pt x="94780" y="7696"/>
                  </a:lnTo>
                  <a:lnTo>
                    <a:pt x="91998" y="7696"/>
                  </a:lnTo>
                  <a:lnTo>
                    <a:pt x="91998" y="6426"/>
                  </a:lnTo>
                  <a:lnTo>
                    <a:pt x="83870" y="6426"/>
                  </a:lnTo>
                  <a:lnTo>
                    <a:pt x="83870" y="7696"/>
                  </a:lnTo>
                  <a:lnTo>
                    <a:pt x="81178" y="7696"/>
                  </a:lnTo>
                  <a:lnTo>
                    <a:pt x="81178" y="6426"/>
                  </a:lnTo>
                  <a:lnTo>
                    <a:pt x="75946" y="6426"/>
                  </a:lnTo>
                  <a:lnTo>
                    <a:pt x="75946" y="5778"/>
                  </a:lnTo>
                  <a:lnTo>
                    <a:pt x="75946" y="5156"/>
                  </a:lnTo>
                  <a:lnTo>
                    <a:pt x="73253" y="5156"/>
                  </a:lnTo>
                  <a:lnTo>
                    <a:pt x="73253" y="6426"/>
                  </a:lnTo>
                  <a:lnTo>
                    <a:pt x="72847" y="6426"/>
                  </a:lnTo>
                  <a:lnTo>
                    <a:pt x="72847" y="5156"/>
                  </a:lnTo>
                  <a:lnTo>
                    <a:pt x="70726" y="5156"/>
                  </a:lnTo>
                  <a:lnTo>
                    <a:pt x="70726" y="3886"/>
                  </a:lnTo>
                  <a:lnTo>
                    <a:pt x="68021" y="3886"/>
                  </a:lnTo>
                  <a:lnTo>
                    <a:pt x="68021" y="5156"/>
                  </a:lnTo>
                  <a:lnTo>
                    <a:pt x="65328" y="5156"/>
                  </a:lnTo>
                  <a:lnTo>
                    <a:pt x="65328" y="3886"/>
                  </a:lnTo>
                  <a:lnTo>
                    <a:pt x="58267" y="3886"/>
                  </a:lnTo>
                  <a:lnTo>
                    <a:pt x="58267" y="2616"/>
                  </a:lnTo>
                  <a:lnTo>
                    <a:pt x="57594" y="2616"/>
                  </a:lnTo>
                  <a:lnTo>
                    <a:pt x="57594" y="1346"/>
                  </a:lnTo>
                  <a:lnTo>
                    <a:pt x="52222" y="1346"/>
                  </a:lnTo>
                  <a:lnTo>
                    <a:pt x="52222" y="2616"/>
                  </a:lnTo>
                  <a:lnTo>
                    <a:pt x="49530" y="2616"/>
                  </a:lnTo>
                  <a:lnTo>
                    <a:pt x="49530" y="1346"/>
                  </a:lnTo>
                  <a:lnTo>
                    <a:pt x="46990" y="1346"/>
                  </a:lnTo>
                  <a:lnTo>
                    <a:pt x="46990" y="381"/>
                  </a:lnTo>
                  <a:lnTo>
                    <a:pt x="46990" y="76"/>
                  </a:lnTo>
                  <a:lnTo>
                    <a:pt x="44983" y="76"/>
                  </a:lnTo>
                  <a:lnTo>
                    <a:pt x="44399" y="0"/>
                  </a:lnTo>
                  <a:lnTo>
                    <a:pt x="41998" y="76"/>
                  </a:lnTo>
                  <a:lnTo>
                    <a:pt x="41706" y="38"/>
                  </a:lnTo>
                  <a:lnTo>
                    <a:pt x="38938" y="76"/>
                  </a:lnTo>
                  <a:lnTo>
                    <a:pt x="38938" y="1346"/>
                  </a:lnTo>
                  <a:lnTo>
                    <a:pt x="38531" y="1346"/>
                  </a:lnTo>
                  <a:lnTo>
                    <a:pt x="38531" y="76"/>
                  </a:lnTo>
                  <a:lnTo>
                    <a:pt x="2070" y="76"/>
                  </a:lnTo>
                  <a:lnTo>
                    <a:pt x="2070" y="1346"/>
                  </a:lnTo>
                  <a:lnTo>
                    <a:pt x="2095" y="2616"/>
                  </a:lnTo>
                  <a:lnTo>
                    <a:pt x="393" y="2616"/>
                  </a:lnTo>
                  <a:lnTo>
                    <a:pt x="393" y="3886"/>
                  </a:lnTo>
                  <a:lnTo>
                    <a:pt x="419" y="5156"/>
                  </a:lnTo>
                  <a:lnTo>
                    <a:pt x="584" y="5156"/>
                  </a:lnTo>
                  <a:lnTo>
                    <a:pt x="584" y="6426"/>
                  </a:lnTo>
                  <a:lnTo>
                    <a:pt x="609" y="7696"/>
                  </a:lnTo>
                  <a:lnTo>
                    <a:pt x="609" y="8966"/>
                  </a:lnTo>
                  <a:lnTo>
                    <a:pt x="571" y="10236"/>
                  </a:lnTo>
                  <a:lnTo>
                    <a:pt x="774" y="10236"/>
                  </a:lnTo>
                  <a:lnTo>
                    <a:pt x="774" y="11506"/>
                  </a:lnTo>
                  <a:lnTo>
                    <a:pt x="812" y="12776"/>
                  </a:lnTo>
                  <a:lnTo>
                    <a:pt x="850" y="14046"/>
                  </a:lnTo>
                  <a:lnTo>
                    <a:pt x="901" y="15316"/>
                  </a:lnTo>
                  <a:lnTo>
                    <a:pt x="0" y="15316"/>
                  </a:lnTo>
                  <a:lnTo>
                    <a:pt x="0" y="16586"/>
                  </a:lnTo>
                  <a:lnTo>
                    <a:pt x="25" y="17856"/>
                  </a:lnTo>
                  <a:lnTo>
                    <a:pt x="2133" y="17856"/>
                  </a:lnTo>
                  <a:lnTo>
                    <a:pt x="2133" y="20396"/>
                  </a:lnTo>
                  <a:lnTo>
                    <a:pt x="2184" y="21666"/>
                  </a:lnTo>
                  <a:lnTo>
                    <a:pt x="1460" y="21666"/>
                  </a:lnTo>
                  <a:lnTo>
                    <a:pt x="1460" y="22936"/>
                  </a:lnTo>
                  <a:lnTo>
                    <a:pt x="1498" y="24206"/>
                  </a:lnTo>
                  <a:lnTo>
                    <a:pt x="1816" y="24206"/>
                  </a:lnTo>
                  <a:lnTo>
                    <a:pt x="1816" y="25476"/>
                  </a:lnTo>
                  <a:lnTo>
                    <a:pt x="1841" y="26746"/>
                  </a:lnTo>
                  <a:lnTo>
                    <a:pt x="190" y="26746"/>
                  </a:lnTo>
                  <a:lnTo>
                    <a:pt x="190" y="28016"/>
                  </a:lnTo>
                  <a:lnTo>
                    <a:pt x="215" y="29286"/>
                  </a:lnTo>
                  <a:lnTo>
                    <a:pt x="1485" y="29286"/>
                  </a:lnTo>
                  <a:lnTo>
                    <a:pt x="1485" y="30556"/>
                  </a:lnTo>
                  <a:lnTo>
                    <a:pt x="1511" y="31826"/>
                  </a:lnTo>
                  <a:lnTo>
                    <a:pt x="2019" y="31826"/>
                  </a:lnTo>
                  <a:lnTo>
                    <a:pt x="2019" y="33096"/>
                  </a:lnTo>
                  <a:lnTo>
                    <a:pt x="2057" y="34366"/>
                  </a:lnTo>
                  <a:lnTo>
                    <a:pt x="1282" y="34366"/>
                  </a:lnTo>
                  <a:lnTo>
                    <a:pt x="1282" y="35636"/>
                  </a:lnTo>
                  <a:lnTo>
                    <a:pt x="1308" y="36906"/>
                  </a:lnTo>
                  <a:lnTo>
                    <a:pt x="1536" y="36906"/>
                  </a:lnTo>
                  <a:lnTo>
                    <a:pt x="1536" y="39446"/>
                  </a:lnTo>
                  <a:lnTo>
                    <a:pt x="635" y="39446"/>
                  </a:lnTo>
                  <a:lnTo>
                    <a:pt x="635" y="41986"/>
                  </a:lnTo>
                  <a:lnTo>
                    <a:pt x="2133" y="41986"/>
                  </a:lnTo>
                  <a:lnTo>
                    <a:pt x="2133" y="44526"/>
                  </a:lnTo>
                  <a:lnTo>
                    <a:pt x="2184" y="45796"/>
                  </a:lnTo>
                  <a:lnTo>
                    <a:pt x="2565" y="45796"/>
                  </a:lnTo>
                  <a:lnTo>
                    <a:pt x="2565" y="47066"/>
                  </a:lnTo>
                  <a:lnTo>
                    <a:pt x="3327" y="47066"/>
                  </a:lnTo>
                  <a:lnTo>
                    <a:pt x="3327" y="45796"/>
                  </a:lnTo>
                  <a:lnTo>
                    <a:pt x="6007" y="45796"/>
                  </a:lnTo>
                  <a:lnTo>
                    <a:pt x="6007" y="48336"/>
                  </a:lnTo>
                  <a:lnTo>
                    <a:pt x="8712" y="48336"/>
                  </a:lnTo>
                  <a:lnTo>
                    <a:pt x="8712" y="45796"/>
                  </a:lnTo>
                  <a:lnTo>
                    <a:pt x="11430" y="45796"/>
                  </a:lnTo>
                  <a:lnTo>
                    <a:pt x="11430" y="47066"/>
                  </a:lnTo>
                  <a:lnTo>
                    <a:pt x="14122" y="47066"/>
                  </a:lnTo>
                  <a:lnTo>
                    <a:pt x="14122" y="45796"/>
                  </a:lnTo>
                  <a:lnTo>
                    <a:pt x="16802" y="45796"/>
                  </a:lnTo>
                  <a:lnTo>
                    <a:pt x="16802" y="47066"/>
                  </a:lnTo>
                  <a:lnTo>
                    <a:pt x="19494" y="47066"/>
                  </a:lnTo>
                  <a:lnTo>
                    <a:pt x="19494" y="46240"/>
                  </a:lnTo>
                  <a:lnTo>
                    <a:pt x="19494" y="45796"/>
                  </a:lnTo>
                  <a:lnTo>
                    <a:pt x="24866" y="45796"/>
                  </a:lnTo>
                  <a:lnTo>
                    <a:pt x="24866" y="48336"/>
                  </a:lnTo>
                  <a:lnTo>
                    <a:pt x="27546" y="48336"/>
                  </a:lnTo>
                  <a:lnTo>
                    <a:pt x="27546" y="45796"/>
                  </a:lnTo>
                  <a:lnTo>
                    <a:pt x="30238" y="45796"/>
                  </a:lnTo>
                  <a:lnTo>
                    <a:pt x="30238" y="47066"/>
                  </a:lnTo>
                  <a:lnTo>
                    <a:pt x="32893" y="47066"/>
                  </a:lnTo>
                  <a:lnTo>
                    <a:pt x="32893" y="48336"/>
                  </a:lnTo>
                  <a:lnTo>
                    <a:pt x="35585" y="48336"/>
                  </a:lnTo>
                  <a:lnTo>
                    <a:pt x="35585" y="47599"/>
                  </a:lnTo>
                  <a:lnTo>
                    <a:pt x="35585" y="47066"/>
                  </a:lnTo>
                  <a:lnTo>
                    <a:pt x="38290" y="47066"/>
                  </a:lnTo>
                  <a:lnTo>
                    <a:pt x="38290" y="45796"/>
                  </a:lnTo>
                  <a:lnTo>
                    <a:pt x="40970" y="45796"/>
                  </a:lnTo>
                  <a:lnTo>
                    <a:pt x="40970" y="47066"/>
                  </a:lnTo>
                  <a:lnTo>
                    <a:pt x="40944" y="48336"/>
                  </a:lnTo>
                  <a:lnTo>
                    <a:pt x="46278" y="48336"/>
                  </a:lnTo>
                  <a:lnTo>
                    <a:pt x="46278" y="49606"/>
                  </a:lnTo>
                  <a:lnTo>
                    <a:pt x="48971" y="49606"/>
                  </a:lnTo>
                  <a:lnTo>
                    <a:pt x="48971" y="48831"/>
                  </a:lnTo>
                  <a:lnTo>
                    <a:pt x="48971" y="48336"/>
                  </a:lnTo>
                  <a:lnTo>
                    <a:pt x="54368" y="48336"/>
                  </a:lnTo>
                  <a:lnTo>
                    <a:pt x="54368" y="47498"/>
                  </a:lnTo>
                  <a:lnTo>
                    <a:pt x="54368" y="47066"/>
                  </a:lnTo>
                  <a:lnTo>
                    <a:pt x="57073" y="47066"/>
                  </a:lnTo>
                  <a:lnTo>
                    <a:pt x="57073" y="45796"/>
                  </a:lnTo>
                  <a:lnTo>
                    <a:pt x="59753" y="45796"/>
                  </a:lnTo>
                  <a:lnTo>
                    <a:pt x="59753" y="47066"/>
                  </a:lnTo>
                  <a:lnTo>
                    <a:pt x="65074" y="47066"/>
                  </a:lnTo>
                  <a:lnTo>
                    <a:pt x="65074" y="49606"/>
                  </a:lnTo>
                  <a:lnTo>
                    <a:pt x="75806" y="49606"/>
                  </a:lnTo>
                  <a:lnTo>
                    <a:pt x="75806" y="47066"/>
                  </a:lnTo>
                  <a:lnTo>
                    <a:pt x="81165" y="47066"/>
                  </a:lnTo>
                  <a:lnTo>
                    <a:pt x="81165" y="49606"/>
                  </a:lnTo>
                  <a:lnTo>
                    <a:pt x="83845" y="49606"/>
                  </a:lnTo>
                  <a:lnTo>
                    <a:pt x="83845" y="47066"/>
                  </a:lnTo>
                  <a:lnTo>
                    <a:pt x="86537" y="47066"/>
                  </a:lnTo>
                  <a:lnTo>
                    <a:pt x="86537" y="48336"/>
                  </a:lnTo>
                  <a:lnTo>
                    <a:pt x="86512" y="49606"/>
                  </a:lnTo>
                  <a:lnTo>
                    <a:pt x="89192" y="49606"/>
                  </a:lnTo>
                  <a:lnTo>
                    <a:pt x="89192" y="48755"/>
                  </a:lnTo>
                  <a:lnTo>
                    <a:pt x="89192" y="48336"/>
                  </a:lnTo>
                  <a:lnTo>
                    <a:pt x="94246" y="48336"/>
                  </a:lnTo>
                  <a:lnTo>
                    <a:pt x="94246" y="47066"/>
                  </a:lnTo>
                  <a:lnTo>
                    <a:pt x="91821" y="47066"/>
                  </a:lnTo>
                  <a:lnTo>
                    <a:pt x="91821" y="45796"/>
                  </a:lnTo>
                  <a:lnTo>
                    <a:pt x="91909" y="44526"/>
                  </a:lnTo>
                  <a:lnTo>
                    <a:pt x="93789" y="44526"/>
                  </a:lnTo>
                  <a:lnTo>
                    <a:pt x="93789" y="41986"/>
                  </a:lnTo>
                  <a:lnTo>
                    <a:pt x="92659" y="41986"/>
                  </a:lnTo>
                  <a:lnTo>
                    <a:pt x="92659" y="39446"/>
                  </a:lnTo>
                  <a:lnTo>
                    <a:pt x="94005" y="39446"/>
                  </a:lnTo>
                  <a:lnTo>
                    <a:pt x="94005" y="36906"/>
                  </a:lnTo>
                  <a:lnTo>
                    <a:pt x="94145" y="36906"/>
                  </a:lnTo>
                  <a:lnTo>
                    <a:pt x="94145" y="35636"/>
                  </a:lnTo>
                  <a:lnTo>
                    <a:pt x="93611" y="35636"/>
                  </a:lnTo>
                  <a:lnTo>
                    <a:pt x="93611" y="34366"/>
                  </a:lnTo>
                  <a:lnTo>
                    <a:pt x="93700" y="33096"/>
                  </a:lnTo>
                  <a:lnTo>
                    <a:pt x="95097" y="33096"/>
                  </a:lnTo>
                  <a:lnTo>
                    <a:pt x="95097" y="31826"/>
                  </a:lnTo>
                  <a:lnTo>
                    <a:pt x="95186" y="30556"/>
                  </a:lnTo>
                  <a:lnTo>
                    <a:pt x="93700" y="30556"/>
                  </a:lnTo>
                  <a:lnTo>
                    <a:pt x="93700" y="29286"/>
                  </a:lnTo>
                  <a:lnTo>
                    <a:pt x="93776" y="28016"/>
                  </a:lnTo>
                  <a:lnTo>
                    <a:pt x="94564" y="28016"/>
                  </a:lnTo>
                  <a:lnTo>
                    <a:pt x="95681" y="28092"/>
                  </a:lnTo>
                  <a:lnTo>
                    <a:pt x="95732" y="26746"/>
                  </a:lnTo>
                  <a:lnTo>
                    <a:pt x="95821" y="25476"/>
                  </a:lnTo>
                  <a:lnTo>
                    <a:pt x="96354" y="25476"/>
                  </a:lnTo>
                  <a:lnTo>
                    <a:pt x="96354" y="24206"/>
                  </a:lnTo>
                  <a:lnTo>
                    <a:pt x="96443" y="22936"/>
                  </a:lnTo>
                  <a:lnTo>
                    <a:pt x="96113" y="22936"/>
                  </a:lnTo>
                  <a:lnTo>
                    <a:pt x="96113" y="21666"/>
                  </a:lnTo>
                  <a:lnTo>
                    <a:pt x="96189" y="20396"/>
                  </a:lnTo>
                  <a:lnTo>
                    <a:pt x="94754" y="20396"/>
                  </a:lnTo>
                  <a:lnTo>
                    <a:pt x="94754" y="17856"/>
                  </a:lnTo>
                  <a:lnTo>
                    <a:pt x="94869" y="16586"/>
                  </a:lnTo>
                  <a:lnTo>
                    <a:pt x="95580" y="16586"/>
                  </a:lnTo>
                  <a:lnTo>
                    <a:pt x="95580" y="15316"/>
                  </a:lnTo>
                  <a:lnTo>
                    <a:pt x="95669" y="14046"/>
                  </a:lnTo>
                  <a:lnTo>
                    <a:pt x="95148" y="14046"/>
                  </a:lnTo>
                  <a:lnTo>
                    <a:pt x="95148" y="12776"/>
                  </a:lnTo>
                  <a:lnTo>
                    <a:pt x="95237" y="11506"/>
                  </a:lnTo>
                  <a:lnTo>
                    <a:pt x="97167" y="11506"/>
                  </a:lnTo>
                  <a:lnTo>
                    <a:pt x="97167" y="10236"/>
                  </a:lnTo>
                  <a:lnTo>
                    <a:pt x="97256" y="8966"/>
                  </a:lnTo>
                  <a:close/>
                </a:path>
              </a:pathLst>
            </a:custGeom>
            <a:solidFill>
              <a:srgbClr val="FFE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7558" y="598715"/>
              <a:ext cx="42545" cy="5715"/>
            </a:xfrm>
            <a:custGeom>
              <a:avLst/>
              <a:gdLst/>
              <a:ahLst/>
              <a:cxnLst/>
              <a:rect l="l" t="t" r="r" b="b"/>
              <a:pathLst>
                <a:path w="42545" h="5715">
                  <a:moveTo>
                    <a:pt x="38" y="1371"/>
                  </a:moveTo>
                  <a:lnTo>
                    <a:pt x="0" y="2641"/>
                  </a:lnTo>
                  <a:lnTo>
                    <a:pt x="38" y="1371"/>
                  </a:lnTo>
                  <a:close/>
                </a:path>
                <a:path w="42545" h="5715">
                  <a:moveTo>
                    <a:pt x="2120" y="520"/>
                  </a:moveTo>
                  <a:lnTo>
                    <a:pt x="1574" y="965"/>
                  </a:lnTo>
                  <a:lnTo>
                    <a:pt x="2120" y="520"/>
                  </a:lnTo>
                  <a:close/>
                </a:path>
                <a:path w="42545" h="5715">
                  <a:moveTo>
                    <a:pt x="9652" y="673"/>
                  </a:moveTo>
                  <a:lnTo>
                    <a:pt x="7061" y="342"/>
                  </a:lnTo>
                  <a:lnTo>
                    <a:pt x="4381" y="0"/>
                  </a:lnTo>
                  <a:lnTo>
                    <a:pt x="4203" y="1308"/>
                  </a:lnTo>
                  <a:lnTo>
                    <a:pt x="9575" y="1308"/>
                  </a:lnTo>
                  <a:lnTo>
                    <a:pt x="9652" y="673"/>
                  </a:lnTo>
                  <a:close/>
                </a:path>
                <a:path w="42545" h="5715">
                  <a:moveTo>
                    <a:pt x="13970" y="2641"/>
                  </a:moveTo>
                  <a:lnTo>
                    <a:pt x="9474" y="2641"/>
                  </a:lnTo>
                  <a:lnTo>
                    <a:pt x="9474" y="1371"/>
                  </a:lnTo>
                  <a:lnTo>
                    <a:pt x="520" y="1371"/>
                  </a:lnTo>
                  <a:lnTo>
                    <a:pt x="520" y="2641"/>
                  </a:lnTo>
                  <a:lnTo>
                    <a:pt x="38" y="2641"/>
                  </a:lnTo>
                  <a:lnTo>
                    <a:pt x="38" y="3911"/>
                  </a:lnTo>
                  <a:lnTo>
                    <a:pt x="63" y="5181"/>
                  </a:lnTo>
                  <a:lnTo>
                    <a:pt x="1651" y="5181"/>
                  </a:lnTo>
                  <a:lnTo>
                    <a:pt x="1651" y="3911"/>
                  </a:lnTo>
                  <a:lnTo>
                    <a:pt x="13970" y="3911"/>
                  </a:lnTo>
                  <a:lnTo>
                    <a:pt x="13970" y="2641"/>
                  </a:lnTo>
                  <a:close/>
                </a:path>
                <a:path w="42545" h="5715">
                  <a:moveTo>
                    <a:pt x="22758" y="2641"/>
                  </a:moveTo>
                  <a:lnTo>
                    <a:pt x="20231" y="2641"/>
                  </a:lnTo>
                  <a:lnTo>
                    <a:pt x="20231" y="1371"/>
                  </a:lnTo>
                  <a:lnTo>
                    <a:pt x="17538" y="1371"/>
                  </a:lnTo>
                  <a:lnTo>
                    <a:pt x="17538" y="2641"/>
                  </a:lnTo>
                  <a:lnTo>
                    <a:pt x="16141" y="2641"/>
                  </a:lnTo>
                  <a:lnTo>
                    <a:pt x="16141" y="1371"/>
                  </a:lnTo>
                  <a:lnTo>
                    <a:pt x="14846" y="1371"/>
                  </a:lnTo>
                  <a:lnTo>
                    <a:pt x="14846" y="2641"/>
                  </a:lnTo>
                  <a:lnTo>
                    <a:pt x="14681" y="2641"/>
                  </a:lnTo>
                  <a:lnTo>
                    <a:pt x="14681" y="3911"/>
                  </a:lnTo>
                  <a:lnTo>
                    <a:pt x="22758" y="3911"/>
                  </a:lnTo>
                  <a:lnTo>
                    <a:pt x="22758" y="2641"/>
                  </a:lnTo>
                  <a:close/>
                </a:path>
                <a:path w="42545" h="5715">
                  <a:moveTo>
                    <a:pt x="26111" y="5054"/>
                  </a:moveTo>
                  <a:lnTo>
                    <a:pt x="25222" y="4940"/>
                  </a:lnTo>
                  <a:lnTo>
                    <a:pt x="26111" y="5054"/>
                  </a:lnTo>
                  <a:close/>
                </a:path>
                <a:path w="42545" h="5715">
                  <a:moveTo>
                    <a:pt x="32042" y="3911"/>
                  </a:moveTo>
                  <a:lnTo>
                    <a:pt x="27965" y="3911"/>
                  </a:lnTo>
                  <a:lnTo>
                    <a:pt x="27965" y="5181"/>
                  </a:lnTo>
                  <a:lnTo>
                    <a:pt x="32042" y="5181"/>
                  </a:lnTo>
                  <a:lnTo>
                    <a:pt x="32042" y="3911"/>
                  </a:lnTo>
                  <a:close/>
                </a:path>
                <a:path w="42545" h="5715">
                  <a:moveTo>
                    <a:pt x="35788" y="4711"/>
                  </a:moveTo>
                  <a:lnTo>
                    <a:pt x="33350" y="4406"/>
                  </a:lnTo>
                  <a:lnTo>
                    <a:pt x="33312" y="4711"/>
                  </a:lnTo>
                  <a:lnTo>
                    <a:pt x="35788" y="4711"/>
                  </a:lnTo>
                  <a:close/>
                </a:path>
                <a:path w="42545" h="5715">
                  <a:moveTo>
                    <a:pt x="42506" y="5295"/>
                  </a:moveTo>
                  <a:lnTo>
                    <a:pt x="41325" y="5143"/>
                  </a:lnTo>
                  <a:lnTo>
                    <a:pt x="41300" y="5295"/>
                  </a:lnTo>
                  <a:lnTo>
                    <a:pt x="42506" y="5295"/>
                  </a:lnTo>
                  <a:close/>
                </a:path>
              </a:pathLst>
            </a:custGeom>
            <a:solidFill>
              <a:srgbClr val="FFE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5038" y="606385"/>
              <a:ext cx="105511" cy="6884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053" y="377842"/>
              <a:ext cx="76695" cy="10074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46140" y="344709"/>
              <a:ext cx="52069" cy="105410"/>
            </a:xfrm>
            <a:custGeom>
              <a:avLst/>
              <a:gdLst/>
              <a:ahLst/>
              <a:cxnLst/>
              <a:rect l="l" t="t" r="r" b="b"/>
              <a:pathLst>
                <a:path w="52069" h="105409">
                  <a:moveTo>
                    <a:pt x="43411" y="102895"/>
                  </a:moveTo>
                  <a:lnTo>
                    <a:pt x="35928" y="102895"/>
                  </a:lnTo>
                  <a:lnTo>
                    <a:pt x="38544" y="103162"/>
                  </a:lnTo>
                  <a:lnTo>
                    <a:pt x="38366" y="104990"/>
                  </a:lnTo>
                  <a:lnTo>
                    <a:pt x="40982" y="105257"/>
                  </a:lnTo>
                  <a:lnTo>
                    <a:pt x="41313" y="104724"/>
                  </a:lnTo>
                  <a:lnTo>
                    <a:pt x="43345" y="102971"/>
                  </a:lnTo>
                  <a:close/>
                </a:path>
                <a:path w="52069" h="105409">
                  <a:moveTo>
                    <a:pt x="43515" y="100964"/>
                  </a:moveTo>
                  <a:lnTo>
                    <a:pt x="20218" y="100964"/>
                  </a:lnTo>
                  <a:lnTo>
                    <a:pt x="22847" y="101231"/>
                  </a:lnTo>
                  <a:lnTo>
                    <a:pt x="22656" y="103085"/>
                  </a:lnTo>
                  <a:lnTo>
                    <a:pt x="25285" y="103352"/>
                  </a:lnTo>
                  <a:lnTo>
                    <a:pt x="25247" y="103809"/>
                  </a:lnTo>
                  <a:lnTo>
                    <a:pt x="27863" y="104063"/>
                  </a:lnTo>
                  <a:lnTo>
                    <a:pt x="27914" y="103644"/>
                  </a:lnTo>
                  <a:lnTo>
                    <a:pt x="30558" y="103644"/>
                  </a:lnTo>
                  <a:lnTo>
                    <a:pt x="30695" y="102349"/>
                  </a:lnTo>
                  <a:lnTo>
                    <a:pt x="43663" y="102349"/>
                  </a:lnTo>
                  <a:lnTo>
                    <a:pt x="43515" y="100964"/>
                  </a:lnTo>
                  <a:close/>
                </a:path>
                <a:path w="52069" h="105409">
                  <a:moveTo>
                    <a:pt x="30558" y="103644"/>
                  </a:moveTo>
                  <a:lnTo>
                    <a:pt x="27914" y="103644"/>
                  </a:lnTo>
                  <a:lnTo>
                    <a:pt x="30530" y="103911"/>
                  </a:lnTo>
                  <a:lnTo>
                    <a:pt x="30558" y="103644"/>
                  </a:lnTo>
                  <a:close/>
                </a:path>
                <a:path w="52069" h="105409">
                  <a:moveTo>
                    <a:pt x="43663" y="102349"/>
                  </a:moveTo>
                  <a:lnTo>
                    <a:pt x="30695" y="102349"/>
                  </a:lnTo>
                  <a:lnTo>
                    <a:pt x="33312" y="102615"/>
                  </a:lnTo>
                  <a:lnTo>
                    <a:pt x="33248" y="103238"/>
                  </a:lnTo>
                  <a:lnTo>
                    <a:pt x="35864" y="103492"/>
                  </a:lnTo>
                  <a:lnTo>
                    <a:pt x="35928" y="102895"/>
                  </a:lnTo>
                  <a:lnTo>
                    <a:pt x="43411" y="102895"/>
                  </a:lnTo>
                  <a:lnTo>
                    <a:pt x="43654" y="102615"/>
                  </a:lnTo>
                  <a:lnTo>
                    <a:pt x="43663" y="102349"/>
                  </a:lnTo>
                  <a:close/>
                </a:path>
                <a:path w="52069" h="105409">
                  <a:moveTo>
                    <a:pt x="43485" y="100685"/>
                  </a:moveTo>
                  <a:lnTo>
                    <a:pt x="14935" y="100685"/>
                  </a:lnTo>
                  <a:lnTo>
                    <a:pt x="17564" y="100952"/>
                  </a:lnTo>
                  <a:lnTo>
                    <a:pt x="17437" y="102273"/>
                  </a:lnTo>
                  <a:lnTo>
                    <a:pt x="20065" y="102539"/>
                  </a:lnTo>
                  <a:lnTo>
                    <a:pt x="20218" y="100964"/>
                  </a:lnTo>
                  <a:lnTo>
                    <a:pt x="43515" y="100964"/>
                  </a:lnTo>
                  <a:lnTo>
                    <a:pt x="43485" y="100685"/>
                  </a:lnTo>
                  <a:close/>
                </a:path>
                <a:path w="52069" h="105409">
                  <a:moveTo>
                    <a:pt x="43069" y="99593"/>
                  </a:moveTo>
                  <a:lnTo>
                    <a:pt x="9728" y="99593"/>
                  </a:lnTo>
                  <a:lnTo>
                    <a:pt x="12357" y="99860"/>
                  </a:lnTo>
                  <a:lnTo>
                    <a:pt x="12367" y="101041"/>
                  </a:lnTo>
                  <a:lnTo>
                    <a:pt x="14871" y="101295"/>
                  </a:lnTo>
                  <a:lnTo>
                    <a:pt x="14935" y="100685"/>
                  </a:lnTo>
                  <a:lnTo>
                    <a:pt x="43485" y="100685"/>
                  </a:lnTo>
                  <a:lnTo>
                    <a:pt x="43408" y="99961"/>
                  </a:lnTo>
                  <a:lnTo>
                    <a:pt x="43040" y="99961"/>
                  </a:lnTo>
                  <a:lnTo>
                    <a:pt x="43069" y="99593"/>
                  </a:lnTo>
                  <a:close/>
                </a:path>
                <a:path w="52069" h="105409">
                  <a:moveTo>
                    <a:pt x="42639" y="95923"/>
                  </a:moveTo>
                  <a:lnTo>
                    <a:pt x="2692" y="95923"/>
                  </a:lnTo>
                  <a:lnTo>
                    <a:pt x="2730" y="98640"/>
                  </a:lnTo>
                  <a:lnTo>
                    <a:pt x="2044" y="99034"/>
                  </a:lnTo>
                  <a:lnTo>
                    <a:pt x="3835" y="101041"/>
                  </a:lnTo>
                  <a:lnTo>
                    <a:pt x="4483" y="98615"/>
                  </a:lnTo>
                  <a:lnTo>
                    <a:pt x="43147" y="98615"/>
                  </a:lnTo>
                  <a:lnTo>
                    <a:pt x="43256" y="97256"/>
                  </a:lnTo>
                  <a:lnTo>
                    <a:pt x="42532" y="97193"/>
                  </a:lnTo>
                  <a:lnTo>
                    <a:pt x="42639" y="95923"/>
                  </a:lnTo>
                  <a:close/>
                </a:path>
                <a:path w="52069" h="105409">
                  <a:moveTo>
                    <a:pt x="43147" y="98615"/>
                  </a:moveTo>
                  <a:lnTo>
                    <a:pt x="4483" y="98615"/>
                  </a:lnTo>
                  <a:lnTo>
                    <a:pt x="7124" y="98882"/>
                  </a:lnTo>
                  <a:lnTo>
                    <a:pt x="6959" y="100609"/>
                  </a:lnTo>
                  <a:lnTo>
                    <a:pt x="9601" y="100876"/>
                  </a:lnTo>
                  <a:lnTo>
                    <a:pt x="9728" y="99593"/>
                  </a:lnTo>
                  <a:lnTo>
                    <a:pt x="43069" y="99593"/>
                  </a:lnTo>
                  <a:lnTo>
                    <a:pt x="43147" y="98615"/>
                  </a:lnTo>
                  <a:close/>
                </a:path>
                <a:path w="52069" h="105409">
                  <a:moveTo>
                    <a:pt x="43395" y="99847"/>
                  </a:moveTo>
                  <a:lnTo>
                    <a:pt x="43040" y="99961"/>
                  </a:lnTo>
                  <a:lnTo>
                    <a:pt x="43408" y="99961"/>
                  </a:lnTo>
                  <a:close/>
                </a:path>
                <a:path w="52069" h="105409">
                  <a:moveTo>
                    <a:pt x="43695" y="90474"/>
                  </a:moveTo>
                  <a:lnTo>
                    <a:pt x="4432" y="90474"/>
                  </a:lnTo>
                  <a:lnTo>
                    <a:pt x="4470" y="93192"/>
                  </a:lnTo>
                  <a:lnTo>
                    <a:pt x="1638" y="93230"/>
                  </a:lnTo>
                  <a:lnTo>
                    <a:pt x="1676" y="95935"/>
                  </a:lnTo>
                  <a:lnTo>
                    <a:pt x="2692" y="95923"/>
                  </a:lnTo>
                  <a:lnTo>
                    <a:pt x="42639" y="95923"/>
                  </a:lnTo>
                  <a:lnTo>
                    <a:pt x="42760" y="94487"/>
                  </a:lnTo>
                  <a:lnTo>
                    <a:pt x="42379" y="94462"/>
                  </a:lnTo>
                  <a:lnTo>
                    <a:pt x="42608" y="91757"/>
                  </a:lnTo>
                  <a:lnTo>
                    <a:pt x="43593" y="91757"/>
                  </a:lnTo>
                  <a:lnTo>
                    <a:pt x="43695" y="90474"/>
                  </a:lnTo>
                  <a:close/>
                </a:path>
                <a:path w="52069" h="105409">
                  <a:moveTo>
                    <a:pt x="43593" y="91757"/>
                  </a:moveTo>
                  <a:lnTo>
                    <a:pt x="42608" y="91757"/>
                  </a:lnTo>
                  <a:lnTo>
                    <a:pt x="43586" y="91846"/>
                  </a:lnTo>
                  <a:close/>
                </a:path>
                <a:path w="52069" h="105409">
                  <a:moveTo>
                    <a:pt x="42731" y="82308"/>
                  </a:moveTo>
                  <a:lnTo>
                    <a:pt x="4279" y="82308"/>
                  </a:lnTo>
                  <a:lnTo>
                    <a:pt x="4305" y="85039"/>
                  </a:lnTo>
                  <a:lnTo>
                    <a:pt x="4114" y="85039"/>
                  </a:lnTo>
                  <a:lnTo>
                    <a:pt x="4152" y="87756"/>
                  </a:lnTo>
                  <a:lnTo>
                    <a:pt x="1435" y="87795"/>
                  </a:lnTo>
                  <a:lnTo>
                    <a:pt x="1473" y="90512"/>
                  </a:lnTo>
                  <a:lnTo>
                    <a:pt x="4432" y="90474"/>
                  </a:lnTo>
                  <a:lnTo>
                    <a:pt x="43695" y="90474"/>
                  </a:lnTo>
                  <a:lnTo>
                    <a:pt x="43802" y="89141"/>
                  </a:lnTo>
                  <a:lnTo>
                    <a:pt x="44006" y="89141"/>
                  </a:lnTo>
                  <a:lnTo>
                    <a:pt x="44234" y="86461"/>
                  </a:lnTo>
                  <a:lnTo>
                    <a:pt x="43865" y="86436"/>
                  </a:lnTo>
                  <a:lnTo>
                    <a:pt x="44094" y="83731"/>
                  </a:lnTo>
                  <a:lnTo>
                    <a:pt x="42621" y="83604"/>
                  </a:lnTo>
                  <a:lnTo>
                    <a:pt x="42731" y="82308"/>
                  </a:lnTo>
                  <a:close/>
                </a:path>
                <a:path w="52069" h="105409">
                  <a:moveTo>
                    <a:pt x="44006" y="89141"/>
                  </a:moveTo>
                  <a:lnTo>
                    <a:pt x="43802" y="89141"/>
                  </a:lnTo>
                  <a:lnTo>
                    <a:pt x="44005" y="89153"/>
                  </a:lnTo>
                  <a:close/>
                </a:path>
                <a:path w="52069" h="105409">
                  <a:moveTo>
                    <a:pt x="45452" y="68694"/>
                  </a:moveTo>
                  <a:lnTo>
                    <a:pt x="3327" y="68694"/>
                  </a:lnTo>
                  <a:lnTo>
                    <a:pt x="3365" y="71424"/>
                  </a:lnTo>
                  <a:lnTo>
                    <a:pt x="1638" y="71450"/>
                  </a:lnTo>
                  <a:lnTo>
                    <a:pt x="1663" y="74167"/>
                  </a:lnTo>
                  <a:lnTo>
                    <a:pt x="1257" y="74167"/>
                  </a:lnTo>
                  <a:lnTo>
                    <a:pt x="1295" y="76885"/>
                  </a:lnTo>
                  <a:lnTo>
                    <a:pt x="1828" y="76885"/>
                  </a:lnTo>
                  <a:lnTo>
                    <a:pt x="1866" y="79616"/>
                  </a:lnTo>
                  <a:lnTo>
                    <a:pt x="1498" y="79616"/>
                  </a:lnTo>
                  <a:lnTo>
                    <a:pt x="1523" y="82334"/>
                  </a:lnTo>
                  <a:lnTo>
                    <a:pt x="42731" y="82308"/>
                  </a:lnTo>
                  <a:lnTo>
                    <a:pt x="42849" y="80911"/>
                  </a:lnTo>
                  <a:lnTo>
                    <a:pt x="43718" y="80911"/>
                  </a:lnTo>
                  <a:lnTo>
                    <a:pt x="43941" y="78282"/>
                  </a:lnTo>
                  <a:lnTo>
                    <a:pt x="45923" y="78282"/>
                  </a:lnTo>
                  <a:lnTo>
                    <a:pt x="46126" y="75755"/>
                  </a:lnTo>
                  <a:lnTo>
                    <a:pt x="44018" y="75577"/>
                  </a:lnTo>
                  <a:lnTo>
                    <a:pt x="44234" y="72885"/>
                  </a:lnTo>
                  <a:lnTo>
                    <a:pt x="43853" y="72859"/>
                  </a:lnTo>
                  <a:lnTo>
                    <a:pt x="44068" y="70167"/>
                  </a:lnTo>
                  <a:lnTo>
                    <a:pt x="45334" y="70167"/>
                  </a:lnTo>
                  <a:lnTo>
                    <a:pt x="45452" y="68694"/>
                  </a:lnTo>
                  <a:close/>
                </a:path>
                <a:path w="52069" h="105409">
                  <a:moveTo>
                    <a:pt x="43718" y="80911"/>
                  </a:moveTo>
                  <a:lnTo>
                    <a:pt x="42849" y="80911"/>
                  </a:lnTo>
                  <a:lnTo>
                    <a:pt x="43713" y="80975"/>
                  </a:lnTo>
                  <a:close/>
                </a:path>
                <a:path w="52069" h="105409">
                  <a:moveTo>
                    <a:pt x="45923" y="78282"/>
                  </a:moveTo>
                  <a:lnTo>
                    <a:pt x="43941" y="78282"/>
                  </a:lnTo>
                  <a:lnTo>
                    <a:pt x="45910" y="78447"/>
                  </a:lnTo>
                  <a:lnTo>
                    <a:pt x="45923" y="78282"/>
                  </a:lnTo>
                  <a:close/>
                </a:path>
                <a:path w="52069" h="105409">
                  <a:moveTo>
                    <a:pt x="45334" y="70167"/>
                  </a:moveTo>
                  <a:lnTo>
                    <a:pt x="44068" y="70167"/>
                  </a:lnTo>
                  <a:lnTo>
                    <a:pt x="45326" y="70269"/>
                  </a:lnTo>
                  <a:close/>
                </a:path>
                <a:path w="52069" h="105409">
                  <a:moveTo>
                    <a:pt x="45058" y="63233"/>
                  </a:moveTo>
                  <a:lnTo>
                    <a:pt x="4051" y="63233"/>
                  </a:lnTo>
                  <a:lnTo>
                    <a:pt x="4076" y="65963"/>
                  </a:lnTo>
                  <a:lnTo>
                    <a:pt x="3111" y="65976"/>
                  </a:lnTo>
                  <a:lnTo>
                    <a:pt x="3136" y="68706"/>
                  </a:lnTo>
                  <a:lnTo>
                    <a:pt x="3327" y="68694"/>
                  </a:lnTo>
                  <a:lnTo>
                    <a:pt x="45452" y="68694"/>
                  </a:lnTo>
                  <a:lnTo>
                    <a:pt x="45542" y="67576"/>
                  </a:lnTo>
                  <a:lnTo>
                    <a:pt x="44551" y="67487"/>
                  </a:lnTo>
                  <a:lnTo>
                    <a:pt x="44780" y="64782"/>
                  </a:lnTo>
                  <a:lnTo>
                    <a:pt x="44934" y="64782"/>
                  </a:lnTo>
                  <a:lnTo>
                    <a:pt x="45058" y="63233"/>
                  </a:lnTo>
                  <a:close/>
                </a:path>
                <a:path w="52069" h="105409">
                  <a:moveTo>
                    <a:pt x="44934" y="64782"/>
                  </a:moveTo>
                  <a:lnTo>
                    <a:pt x="44780" y="64782"/>
                  </a:lnTo>
                  <a:lnTo>
                    <a:pt x="44932" y="64808"/>
                  </a:lnTo>
                  <a:close/>
                </a:path>
                <a:path w="52069" h="105409">
                  <a:moveTo>
                    <a:pt x="45415" y="60528"/>
                  </a:moveTo>
                  <a:lnTo>
                    <a:pt x="2781" y="60528"/>
                  </a:lnTo>
                  <a:lnTo>
                    <a:pt x="2806" y="63258"/>
                  </a:lnTo>
                  <a:lnTo>
                    <a:pt x="4051" y="63233"/>
                  </a:lnTo>
                  <a:lnTo>
                    <a:pt x="45058" y="63233"/>
                  </a:lnTo>
                  <a:lnTo>
                    <a:pt x="45148" y="62102"/>
                  </a:lnTo>
                  <a:lnTo>
                    <a:pt x="45289" y="62102"/>
                  </a:lnTo>
                  <a:lnTo>
                    <a:pt x="45415" y="60528"/>
                  </a:lnTo>
                  <a:close/>
                </a:path>
                <a:path w="52069" h="105409">
                  <a:moveTo>
                    <a:pt x="45769" y="57810"/>
                  </a:moveTo>
                  <a:lnTo>
                    <a:pt x="1955" y="57810"/>
                  </a:lnTo>
                  <a:lnTo>
                    <a:pt x="1993" y="60540"/>
                  </a:lnTo>
                  <a:lnTo>
                    <a:pt x="2781" y="60528"/>
                  </a:lnTo>
                  <a:lnTo>
                    <a:pt x="45415" y="60528"/>
                  </a:lnTo>
                  <a:lnTo>
                    <a:pt x="45504" y="59423"/>
                  </a:lnTo>
                  <a:lnTo>
                    <a:pt x="45632" y="59423"/>
                  </a:lnTo>
                  <a:lnTo>
                    <a:pt x="45769" y="57810"/>
                  </a:lnTo>
                  <a:close/>
                </a:path>
                <a:path w="52069" h="105409">
                  <a:moveTo>
                    <a:pt x="46565" y="49631"/>
                  </a:moveTo>
                  <a:lnTo>
                    <a:pt x="1308" y="49631"/>
                  </a:lnTo>
                  <a:lnTo>
                    <a:pt x="1346" y="52362"/>
                  </a:lnTo>
                  <a:lnTo>
                    <a:pt x="901" y="52374"/>
                  </a:lnTo>
                  <a:lnTo>
                    <a:pt x="939" y="55092"/>
                  </a:lnTo>
                  <a:lnTo>
                    <a:pt x="1257" y="55092"/>
                  </a:lnTo>
                  <a:lnTo>
                    <a:pt x="1295" y="57823"/>
                  </a:lnTo>
                  <a:lnTo>
                    <a:pt x="1955" y="57810"/>
                  </a:lnTo>
                  <a:lnTo>
                    <a:pt x="45769" y="57810"/>
                  </a:lnTo>
                  <a:lnTo>
                    <a:pt x="45859" y="56743"/>
                  </a:lnTo>
                  <a:lnTo>
                    <a:pt x="47854" y="56743"/>
                  </a:lnTo>
                  <a:lnTo>
                    <a:pt x="48056" y="54203"/>
                  </a:lnTo>
                  <a:lnTo>
                    <a:pt x="47193" y="54140"/>
                  </a:lnTo>
                  <a:lnTo>
                    <a:pt x="47421" y="51447"/>
                  </a:lnTo>
                  <a:lnTo>
                    <a:pt x="46418" y="51358"/>
                  </a:lnTo>
                  <a:lnTo>
                    <a:pt x="46565" y="49631"/>
                  </a:lnTo>
                  <a:close/>
                </a:path>
                <a:path w="52069" h="105409">
                  <a:moveTo>
                    <a:pt x="47854" y="56743"/>
                  </a:moveTo>
                  <a:lnTo>
                    <a:pt x="45859" y="56743"/>
                  </a:lnTo>
                  <a:lnTo>
                    <a:pt x="47840" y="56908"/>
                  </a:lnTo>
                  <a:lnTo>
                    <a:pt x="47854" y="56743"/>
                  </a:lnTo>
                  <a:close/>
                </a:path>
                <a:path w="52069" h="105409">
                  <a:moveTo>
                    <a:pt x="48365" y="44145"/>
                  </a:moveTo>
                  <a:lnTo>
                    <a:pt x="3543" y="44145"/>
                  </a:lnTo>
                  <a:lnTo>
                    <a:pt x="3568" y="46875"/>
                  </a:lnTo>
                  <a:lnTo>
                    <a:pt x="965" y="46913"/>
                  </a:lnTo>
                  <a:lnTo>
                    <a:pt x="990" y="49644"/>
                  </a:lnTo>
                  <a:lnTo>
                    <a:pt x="1308" y="49631"/>
                  </a:lnTo>
                  <a:lnTo>
                    <a:pt x="46565" y="49631"/>
                  </a:lnTo>
                  <a:lnTo>
                    <a:pt x="46647" y="48666"/>
                  </a:lnTo>
                  <a:lnTo>
                    <a:pt x="47619" y="48666"/>
                  </a:lnTo>
                  <a:lnTo>
                    <a:pt x="47840" y="46062"/>
                  </a:lnTo>
                  <a:lnTo>
                    <a:pt x="48212" y="46062"/>
                  </a:lnTo>
                  <a:lnTo>
                    <a:pt x="48365" y="44145"/>
                  </a:lnTo>
                  <a:close/>
                </a:path>
                <a:path w="52069" h="105409">
                  <a:moveTo>
                    <a:pt x="47619" y="48666"/>
                  </a:moveTo>
                  <a:lnTo>
                    <a:pt x="46647" y="48666"/>
                  </a:lnTo>
                  <a:lnTo>
                    <a:pt x="47612" y="48755"/>
                  </a:lnTo>
                  <a:close/>
                </a:path>
                <a:path w="52069" h="105409">
                  <a:moveTo>
                    <a:pt x="48212" y="46062"/>
                  </a:moveTo>
                  <a:lnTo>
                    <a:pt x="47840" y="46062"/>
                  </a:lnTo>
                  <a:lnTo>
                    <a:pt x="48209" y="46100"/>
                  </a:lnTo>
                  <a:close/>
                </a:path>
                <a:path w="52069" h="105409">
                  <a:moveTo>
                    <a:pt x="48623" y="33235"/>
                  </a:moveTo>
                  <a:lnTo>
                    <a:pt x="3149" y="33235"/>
                  </a:lnTo>
                  <a:lnTo>
                    <a:pt x="3187" y="35966"/>
                  </a:lnTo>
                  <a:lnTo>
                    <a:pt x="2959" y="35966"/>
                  </a:lnTo>
                  <a:lnTo>
                    <a:pt x="2997" y="38696"/>
                  </a:lnTo>
                  <a:lnTo>
                    <a:pt x="1752" y="38709"/>
                  </a:lnTo>
                  <a:lnTo>
                    <a:pt x="1790" y="41440"/>
                  </a:lnTo>
                  <a:lnTo>
                    <a:pt x="2031" y="41440"/>
                  </a:lnTo>
                  <a:lnTo>
                    <a:pt x="2070" y="44170"/>
                  </a:lnTo>
                  <a:lnTo>
                    <a:pt x="3543" y="44145"/>
                  </a:lnTo>
                  <a:lnTo>
                    <a:pt x="48365" y="44145"/>
                  </a:lnTo>
                  <a:lnTo>
                    <a:pt x="48425" y="43395"/>
                  </a:lnTo>
                  <a:lnTo>
                    <a:pt x="48056" y="43370"/>
                  </a:lnTo>
                  <a:lnTo>
                    <a:pt x="48272" y="40678"/>
                  </a:lnTo>
                  <a:lnTo>
                    <a:pt x="48120" y="40652"/>
                  </a:lnTo>
                  <a:lnTo>
                    <a:pt x="48348" y="37972"/>
                  </a:lnTo>
                  <a:lnTo>
                    <a:pt x="47434" y="37896"/>
                  </a:lnTo>
                  <a:lnTo>
                    <a:pt x="47650" y="35204"/>
                  </a:lnTo>
                  <a:lnTo>
                    <a:pt x="48455" y="35204"/>
                  </a:lnTo>
                  <a:lnTo>
                    <a:pt x="48623" y="33235"/>
                  </a:lnTo>
                  <a:close/>
                </a:path>
                <a:path w="52069" h="105409">
                  <a:moveTo>
                    <a:pt x="48455" y="35204"/>
                  </a:moveTo>
                  <a:lnTo>
                    <a:pt x="47650" y="35204"/>
                  </a:lnTo>
                  <a:lnTo>
                    <a:pt x="48450" y="35267"/>
                  </a:lnTo>
                  <a:close/>
                </a:path>
                <a:path w="52069" h="105409">
                  <a:moveTo>
                    <a:pt x="47723" y="25057"/>
                  </a:moveTo>
                  <a:lnTo>
                    <a:pt x="2844" y="25057"/>
                  </a:lnTo>
                  <a:lnTo>
                    <a:pt x="2882" y="27774"/>
                  </a:lnTo>
                  <a:lnTo>
                    <a:pt x="3162" y="27774"/>
                  </a:lnTo>
                  <a:lnTo>
                    <a:pt x="3200" y="30505"/>
                  </a:lnTo>
                  <a:lnTo>
                    <a:pt x="1396" y="30530"/>
                  </a:lnTo>
                  <a:lnTo>
                    <a:pt x="1435" y="33248"/>
                  </a:lnTo>
                  <a:lnTo>
                    <a:pt x="48623" y="33235"/>
                  </a:lnTo>
                  <a:lnTo>
                    <a:pt x="48679" y="32588"/>
                  </a:lnTo>
                  <a:lnTo>
                    <a:pt x="48361" y="32562"/>
                  </a:lnTo>
                  <a:lnTo>
                    <a:pt x="48590" y="29870"/>
                  </a:lnTo>
                  <a:lnTo>
                    <a:pt x="48820" y="29870"/>
                  </a:lnTo>
                  <a:lnTo>
                    <a:pt x="49034" y="27203"/>
                  </a:lnTo>
                  <a:lnTo>
                    <a:pt x="47561" y="27076"/>
                  </a:lnTo>
                  <a:lnTo>
                    <a:pt x="47723" y="25057"/>
                  </a:lnTo>
                  <a:close/>
                </a:path>
                <a:path w="52069" h="105409">
                  <a:moveTo>
                    <a:pt x="48820" y="29870"/>
                  </a:moveTo>
                  <a:lnTo>
                    <a:pt x="48590" y="29870"/>
                  </a:lnTo>
                  <a:lnTo>
                    <a:pt x="48818" y="29895"/>
                  </a:lnTo>
                  <a:close/>
                </a:path>
                <a:path w="52069" h="105409">
                  <a:moveTo>
                    <a:pt x="50334" y="19583"/>
                  </a:moveTo>
                  <a:lnTo>
                    <a:pt x="3263" y="19583"/>
                  </a:lnTo>
                  <a:lnTo>
                    <a:pt x="3301" y="22313"/>
                  </a:lnTo>
                  <a:lnTo>
                    <a:pt x="1511" y="22339"/>
                  </a:lnTo>
                  <a:lnTo>
                    <a:pt x="1549" y="25069"/>
                  </a:lnTo>
                  <a:lnTo>
                    <a:pt x="47723" y="25057"/>
                  </a:lnTo>
                  <a:lnTo>
                    <a:pt x="47663" y="24383"/>
                  </a:lnTo>
                  <a:lnTo>
                    <a:pt x="47891" y="21691"/>
                  </a:lnTo>
                  <a:lnTo>
                    <a:pt x="50154" y="21691"/>
                  </a:lnTo>
                  <a:lnTo>
                    <a:pt x="50334" y="19583"/>
                  </a:lnTo>
                  <a:close/>
                </a:path>
                <a:path w="52069" h="105409">
                  <a:moveTo>
                    <a:pt x="50154" y="21691"/>
                  </a:moveTo>
                  <a:lnTo>
                    <a:pt x="47891" y="21691"/>
                  </a:lnTo>
                  <a:lnTo>
                    <a:pt x="50139" y="21869"/>
                  </a:lnTo>
                  <a:lnTo>
                    <a:pt x="50154" y="21691"/>
                  </a:lnTo>
                  <a:close/>
                </a:path>
                <a:path w="52069" h="105409">
                  <a:moveTo>
                    <a:pt x="50390" y="14122"/>
                  </a:moveTo>
                  <a:lnTo>
                    <a:pt x="2819" y="14122"/>
                  </a:lnTo>
                  <a:lnTo>
                    <a:pt x="2844" y="16852"/>
                  </a:lnTo>
                  <a:lnTo>
                    <a:pt x="1816" y="16865"/>
                  </a:lnTo>
                  <a:lnTo>
                    <a:pt x="1854" y="19596"/>
                  </a:lnTo>
                  <a:lnTo>
                    <a:pt x="50334" y="19583"/>
                  </a:lnTo>
                  <a:lnTo>
                    <a:pt x="50368" y="19189"/>
                  </a:lnTo>
                  <a:lnTo>
                    <a:pt x="50520" y="19189"/>
                  </a:lnTo>
                  <a:lnTo>
                    <a:pt x="50749" y="16509"/>
                  </a:lnTo>
                  <a:lnTo>
                    <a:pt x="50190" y="16471"/>
                  </a:lnTo>
                  <a:lnTo>
                    <a:pt x="50390" y="14122"/>
                  </a:lnTo>
                  <a:close/>
                </a:path>
                <a:path w="52069" h="105409">
                  <a:moveTo>
                    <a:pt x="1917" y="0"/>
                  </a:moveTo>
                  <a:lnTo>
                    <a:pt x="0" y="1955"/>
                  </a:lnTo>
                  <a:lnTo>
                    <a:pt x="2082" y="3162"/>
                  </a:lnTo>
                  <a:lnTo>
                    <a:pt x="2120" y="5918"/>
                  </a:lnTo>
                  <a:lnTo>
                    <a:pt x="2425" y="5918"/>
                  </a:lnTo>
                  <a:lnTo>
                    <a:pt x="2451" y="8648"/>
                  </a:lnTo>
                  <a:lnTo>
                    <a:pt x="2755" y="8648"/>
                  </a:lnTo>
                  <a:lnTo>
                    <a:pt x="2793" y="11379"/>
                  </a:lnTo>
                  <a:lnTo>
                    <a:pt x="647" y="11404"/>
                  </a:lnTo>
                  <a:lnTo>
                    <a:pt x="685" y="14147"/>
                  </a:lnTo>
                  <a:lnTo>
                    <a:pt x="2819" y="14122"/>
                  </a:lnTo>
                  <a:lnTo>
                    <a:pt x="50390" y="14122"/>
                  </a:lnTo>
                  <a:lnTo>
                    <a:pt x="50418" y="13792"/>
                  </a:lnTo>
                  <a:lnTo>
                    <a:pt x="48894" y="13665"/>
                  </a:lnTo>
                  <a:lnTo>
                    <a:pt x="49326" y="8305"/>
                  </a:lnTo>
                  <a:lnTo>
                    <a:pt x="51384" y="8305"/>
                  </a:lnTo>
                  <a:lnTo>
                    <a:pt x="51803" y="3098"/>
                  </a:lnTo>
                  <a:lnTo>
                    <a:pt x="51674" y="2946"/>
                  </a:lnTo>
                  <a:lnTo>
                    <a:pt x="41325" y="2946"/>
                  </a:lnTo>
                  <a:lnTo>
                    <a:pt x="41323" y="2603"/>
                  </a:lnTo>
                  <a:lnTo>
                    <a:pt x="22237" y="2603"/>
                  </a:lnTo>
                  <a:lnTo>
                    <a:pt x="22230" y="2197"/>
                  </a:lnTo>
                  <a:lnTo>
                    <a:pt x="8610" y="2197"/>
                  </a:lnTo>
                  <a:lnTo>
                    <a:pt x="8610" y="1587"/>
                  </a:lnTo>
                  <a:lnTo>
                    <a:pt x="3174" y="1587"/>
                  </a:lnTo>
                  <a:lnTo>
                    <a:pt x="1917" y="0"/>
                  </a:lnTo>
                  <a:close/>
                </a:path>
                <a:path w="52069" h="105409">
                  <a:moveTo>
                    <a:pt x="51384" y="8305"/>
                  </a:moveTo>
                  <a:lnTo>
                    <a:pt x="49326" y="8305"/>
                  </a:lnTo>
                  <a:lnTo>
                    <a:pt x="51371" y="8470"/>
                  </a:lnTo>
                  <a:lnTo>
                    <a:pt x="51384" y="8305"/>
                  </a:lnTo>
                  <a:close/>
                </a:path>
                <a:path w="52069" h="105409">
                  <a:moveTo>
                    <a:pt x="46786" y="1346"/>
                  </a:moveTo>
                  <a:lnTo>
                    <a:pt x="44056" y="1358"/>
                  </a:lnTo>
                  <a:lnTo>
                    <a:pt x="44056" y="2946"/>
                  </a:lnTo>
                  <a:lnTo>
                    <a:pt x="51674" y="2946"/>
                  </a:lnTo>
                  <a:lnTo>
                    <a:pt x="46786" y="2933"/>
                  </a:lnTo>
                  <a:lnTo>
                    <a:pt x="46786" y="1346"/>
                  </a:lnTo>
                  <a:close/>
                </a:path>
                <a:path w="52069" h="105409">
                  <a:moveTo>
                    <a:pt x="49733" y="888"/>
                  </a:moveTo>
                  <a:lnTo>
                    <a:pt x="49529" y="2920"/>
                  </a:lnTo>
                  <a:lnTo>
                    <a:pt x="46786" y="2933"/>
                  </a:lnTo>
                  <a:lnTo>
                    <a:pt x="51664" y="2933"/>
                  </a:lnTo>
                  <a:lnTo>
                    <a:pt x="49733" y="888"/>
                  </a:lnTo>
                  <a:close/>
                </a:path>
                <a:path w="52069" h="105409">
                  <a:moveTo>
                    <a:pt x="27673" y="546"/>
                  </a:moveTo>
                  <a:lnTo>
                    <a:pt x="24955" y="546"/>
                  </a:lnTo>
                  <a:lnTo>
                    <a:pt x="24955" y="2603"/>
                  </a:lnTo>
                  <a:lnTo>
                    <a:pt x="41323" y="2603"/>
                  </a:lnTo>
                  <a:lnTo>
                    <a:pt x="41315" y="1498"/>
                  </a:lnTo>
                  <a:lnTo>
                    <a:pt x="27685" y="1498"/>
                  </a:lnTo>
                  <a:lnTo>
                    <a:pt x="27673" y="546"/>
                  </a:lnTo>
                  <a:close/>
                </a:path>
                <a:path w="52069" h="105409">
                  <a:moveTo>
                    <a:pt x="16789" y="469"/>
                  </a:moveTo>
                  <a:lnTo>
                    <a:pt x="14058" y="482"/>
                  </a:lnTo>
                  <a:lnTo>
                    <a:pt x="14058" y="1701"/>
                  </a:lnTo>
                  <a:lnTo>
                    <a:pt x="11341" y="1714"/>
                  </a:lnTo>
                  <a:lnTo>
                    <a:pt x="11341" y="2197"/>
                  </a:lnTo>
                  <a:lnTo>
                    <a:pt x="22230" y="2197"/>
                  </a:lnTo>
                  <a:lnTo>
                    <a:pt x="16789" y="2158"/>
                  </a:lnTo>
                  <a:lnTo>
                    <a:pt x="16789" y="469"/>
                  </a:lnTo>
                  <a:close/>
                </a:path>
                <a:path w="52069" h="105409">
                  <a:moveTo>
                    <a:pt x="22224" y="1866"/>
                  </a:moveTo>
                  <a:lnTo>
                    <a:pt x="19519" y="1866"/>
                  </a:lnTo>
                  <a:lnTo>
                    <a:pt x="19519" y="2146"/>
                  </a:lnTo>
                  <a:lnTo>
                    <a:pt x="16789" y="2158"/>
                  </a:lnTo>
                  <a:lnTo>
                    <a:pt x="22230" y="2158"/>
                  </a:lnTo>
                  <a:lnTo>
                    <a:pt x="22224" y="1866"/>
                  </a:lnTo>
                  <a:close/>
                </a:path>
                <a:path w="52069" h="105409">
                  <a:moveTo>
                    <a:pt x="8610" y="1396"/>
                  </a:moveTo>
                  <a:lnTo>
                    <a:pt x="5892" y="1396"/>
                  </a:lnTo>
                  <a:lnTo>
                    <a:pt x="5892" y="1574"/>
                  </a:lnTo>
                  <a:lnTo>
                    <a:pt x="3174" y="1587"/>
                  </a:lnTo>
                  <a:lnTo>
                    <a:pt x="8610" y="1587"/>
                  </a:lnTo>
                  <a:lnTo>
                    <a:pt x="8610" y="1396"/>
                  </a:lnTo>
                  <a:close/>
                </a:path>
                <a:path w="52069" h="105409">
                  <a:moveTo>
                    <a:pt x="35852" y="1219"/>
                  </a:moveTo>
                  <a:lnTo>
                    <a:pt x="33134" y="1219"/>
                  </a:lnTo>
                  <a:lnTo>
                    <a:pt x="33134" y="1435"/>
                  </a:lnTo>
                  <a:lnTo>
                    <a:pt x="30403" y="1447"/>
                  </a:lnTo>
                  <a:lnTo>
                    <a:pt x="27685" y="1498"/>
                  </a:lnTo>
                  <a:lnTo>
                    <a:pt x="41315" y="1498"/>
                  </a:lnTo>
                  <a:lnTo>
                    <a:pt x="41314" y="1358"/>
                  </a:lnTo>
                  <a:lnTo>
                    <a:pt x="35852" y="1358"/>
                  </a:lnTo>
                  <a:lnTo>
                    <a:pt x="35852" y="1219"/>
                  </a:lnTo>
                  <a:close/>
                </a:path>
                <a:path w="52069" h="105409">
                  <a:moveTo>
                    <a:pt x="41313" y="1231"/>
                  </a:moveTo>
                  <a:lnTo>
                    <a:pt x="38582" y="1231"/>
                  </a:lnTo>
                  <a:lnTo>
                    <a:pt x="35852" y="1358"/>
                  </a:lnTo>
                  <a:lnTo>
                    <a:pt x="41314" y="1358"/>
                  </a:lnTo>
                  <a:close/>
                </a:path>
              </a:pathLst>
            </a:custGeom>
            <a:solidFill>
              <a:srgbClr val="FFE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496" y="401410"/>
              <a:ext cx="71526" cy="8714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4361" y="486306"/>
              <a:ext cx="88430" cy="8761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2267" y="1107436"/>
              <a:ext cx="357640" cy="9737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18509" y="918027"/>
              <a:ext cx="552450" cy="142875"/>
            </a:xfrm>
            <a:custGeom>
              <a:avLst/>
              <a:gdLst/>
              <a:ahLst/>
              <a:cxnLst/>
              <a:rect l="l" t="t" r="r" b="b"/>
              <a:pathLst>
                <a:path w="552450" h="142875">
                  <a:moveTo>
                    <a:pt x="457161" y="14249"/>
                  </a:moveTo>
                  <a:lnTo>
                    <a:pt x="484073" y="16116"/>
                  </a:lnTo>
                  <a:lnTo>
                    <a:pt x="486244" y="0"/>
                  </a:lnTo>
                  <a:lnTo>
                    <a:pt x="516191" y="2628"/>
                  </a:lnTo>
                  <a:lnTo>
                    <a:pt x="514489" y="17640"/>
                  </a:lnTo>
                  <a:lnTo>
                    <a:pt x="549503" y="19875"/>
                  </a:lnTo>
                  <a:lnTo>
                    <a:pt x="548132" y="46164"/>
                  </a:lnTo>
                  <a:lnTo>
                    <a:pt x="510374" y="44259"/>
                  </a:lnTo>
                  <a:lnTo>
                    <a:pt x="508127" y="61442"/>
                  </a:lnTo>
                  <a:lnTo>
                    <a:pt x="516666" y="62467"/>
                  </a:lnTo>
                  <a:lnTo>
                    <a:pt x="524744" y="64762"/>
                  </a:lnTo>
                  <a:lnTo>
                    <a:pt x="551796" y="93424"/>
                  </a:lnTo>
                  <a:lnTo>
                    <a:pt x="552094" y="101815"/>
                  </a:lnTo>
                  <a:lnTo>
                    <a:pt x="550182" y="110914"/>
                  </a:lnTo>
                  <a:lnTo>
                    <a:pt x="519390" y="133986"/>
                  </a:lnTo>
                  <a:lnTo>
                    <a:pt x="506909" y="135016"/>
                  </a:lnTo>
                  <a:lnTo>
                    <a:pt x="492887" y="133632"/>
                  </a:lnTo>
                  <a:lnTo>
                    <a:pt x="477329" y="129832"/>
                  </a:lnTo>
                  <a:lnTo>
                    <a:pt x="484022" y="107276"/>
                  </a:lnTo>
                  <a:lnTo>
                    <a:pt x="491561" y="108713"/>
                  </a:lnTo>
                  <a:lnTo>
                    <a:pt x="498405" y="109464"/>
                  </a:lnTo>
                  <a:lnTo>
                    <a:pt x="521246" y="92875"/>
                  </a:lnTo>
                  <a:lnTo>
                    <a:pt x="517550" y="88722"/>
                  </a:lnTo>
                  <a:lnTo>
                    <a:pt x="509689" y="87033"/>
                  </a:lnTo>
                  <a:lnTo>
                    <a:pt x="501827" y="85318"/>
                  </a:lnTo>
                  <a:lnTo>
                    <a:pt x="495096" y="85128"/>
                  </a:lnTo>
                  <a:lnTo>
                    <a:pt x="489445" y="86461"/>
                  </a:lnTo>
                  <a:lnTo>
                    <a:pt x="475957" y="78054"/>
                  </a:lnTo>
                  <a:lnTo>
                    <a:pt x="481672" y="43052"/>
                  </a:lnTo>
                  <a:lnTo>
                    <a:pt x="456336" y="40779"/>
                  </a:lnTo>
                  <a:lnTo>
                    <a:pt x="457161" y="14249"/>
                  </a:lnTo>
                  <a:close/>
                </a:path>
                <a:path w="552450" h="142875">
                  <a:moveTo>
                    <a:pt x="388048" y="109054"/>
                  </a:moveTo>
                  <a:lnTo>
                    <a:pt x="392099" y="106591"/>
                  </a:lnTo>
                  <a:lnTo>
                    <a:pt x="393941" y="102971"/>
                  </a:lnTo>
                  <a:lnTo>
                    <a:pt x="393598" y="98158"/>
                  </a:lnTo>
                  <a:lnTo>
                    <a:pt x="388670" y="96138"/>
                  </a:lnTo>
                  <a:lnTo>
                    <a:pt x="384771" y="95808"/>
                  </a:lnTo>
                  <a:lnTo>
                    <a:pt x="381863" y="97193"/>
                  </a:lnTo>
                  <a:lnTo>
                    <a:pt x="379895" y="98043"/>
                  </a:lnTo>
                  <a:lnTo>
                    <a:pt x="378536" y="99301"/>
                  </a:lnTo>
                  <a:lnTo>
                    <a:pt x="377799" y="100977"/>
                  </a:lnTo>
                  <a:lnTo>
                    <a:pt x="377063" y="102679"/>
                  </a:lnTo>
                  <a:lnTo>
                    <a:pt x="377037" y="104330"/>
                  </a:lnTo>
                  <a:lnTo>
                    <a:pt x="377736" y="105981"/>
                  </a:lnTo>
                  <a:lnTo>
                    <a:pt x="378637" y="107949"/>
                  </a:lnTo>
                  <a:lnTo>
                    <a:pt x="380072" y="109194"/>
                  </a:lnTo>
                  <a:lnTo>
                    <a:pt x="382016" y="109702"/>
                  </a:lnTo>
                  <a:lnTo>
                    <a:pt x="383959" y="110235"/>
                  </a:lnTo>
                  <a:lnTo>
                    <a:pt x="385965" y="109994"/>
                  </a:lnTo>
                  <a:lnTo>
                    <a:pt x="388048" y="109054"/>
                  </a:lnTo>
                  <a:close/>
                </a:path>
                <a:path w="552450" h="142875">
                  <a:moveTo>
                    <a:pt x="413905" y="68973"/>
                  </a:moveTo>
                  <a:lnTo>
                    <a:pt x="413740" y="83019"/>
                  </a:lnTo>
                  <a:lnTo>
                    <a:pt x="419996" y="85980"/>
                  </a:lnTo>
                  <a:lnTo>
                    <a:pt x="426173" y="89147"/>
                  </a:lnTo>
                  <a:lnTo>
                    <a:pt x="432275" y="92524"/>
                  </a:lnTo>
                  <a:lnTo>
                    <a:pt x="438302" y="96113"/>
                  </a:lnTo>
                  <a:lnTo>
                    <a:pt x="427520" y="116751"/>
                  </a:lnTo>
                  <a:lnTo>
                    <a:pt x="422821" y="113207"/>
                  </a:lnTo>
                  <a:lnTo>
                    <a:pt x="418426" y="110667"/>
                  </a:lnTo>
                  <a:lnTo>
                    <a:pt x="414337" y="109232"/>
                  </a:lnTo>
                  <a:lnTo>
                    <a:pt x="409843" y="118186"/>
                  </a:lnTo>
                  <a:lnTo>
                    <a:pt x="403921" y="124707"/>
                  </a:lnTo>
                  <a:lnTo>
                    <a:pt x="396569" y="128799"/>
                  </a:lnTo>
                  <a:lnTo>
                    <a:pt x="387781" y="130467"/>
                  </a:lnTo>
                  <a:lnTo>
                    <a:pt x="379120" y="130467"/>
                  </a:lnTo>
                  <a:lnTo>
                    <a:pt x="372059" y="128104"/>
                  </a:lnTo>
                  <a:lnTo>
                    <a:pt x="366623" y="123329"/>
                  </a:lnTo>
                  <a:lnTo>
                    <a:pt x="361175" y="118579"/>
                  </a:lnTo>
                  <a:lnTo>
                    <a:pt x="358279" y="112217"/>
                  </a:lnTo>
                  <a:lnTo>
                    <a:pt x="357974" y="104266"/>
                  </a:lnTo>
                  <a:lnTo>
                    <a:pt x="357987" y="94665"/>
                  </a:lnTo>
                  <a:lnTo>
                    <a:pt x="361302" y="87452"/>
                  </a:lnTo>
                  <a:lnTo>
                    <a:pt x="367906" y="82626"/>
                  </a:lnTo>
                  <a:lnTo>
                    <a:pt x="374523" y="77800"/>
                  </a:lnTo>
                  <a:lnTo>
                    <a:pt x="381977" y="75818"/>
                  </a:lnTo>
                  <a:lnTo>
                    <a:pt x="390321" y="76669"/>
                  </a:lnTo>
                  <a:lnTo>
                    <a:pt x="390398" y="69799"/>
                  </a:lnTo>
                  <a:lnTo>
                    <a:pt x="363982" y="69468"/>
                  </a:lnTo>
                  <a:lnTo>
                    <a:pt x="363791" y="47713"/>
                  </a:lnTo>
                  <a:lnTo>
                    <a:pt x="390677" y="47878"/>
                  </a:lnTo>
                  <a:lnTo>
                    <a:pt x="390817" y="37249"/>
                  </a:lnTo>
                  <a:lnTo>
                    <a:pt x="367169" y="36944"/>
                  </a:lnTo>
                  <a:lnTo>
                    <a:pt x="367296" y="15532"/>
                  </a:lnTo>
                  <a:lnTo>
                    <a:pt x="391096" y="15493"/>
                  </a:lnTo>
                  <a:lnTo>
                    <a:pt x="391210" y="7315"/>
                  </a:lnTo>
                  <a:lnTo>
                    <a:pt x="413918" y="7277"/>
                  </a:lnTo>
                  <a:lnTo>
                    <a:pt x="414261" y="16128"/>
                  </a:lnTo>
                  <a:lnTo>
                    <a:pt x="428332" y="16141"/>
                  </a:lnTo>
                  <a:lnTo>
                    <a:pt x="428231" y="37388"/>
                  </a:lnTo>
                  <a:lnTo>
                    <a:pt x="414781" y="37414"/>
                  </a:lnTo>
                  <a:lnTo>
                    <a:pt x="414667" y="46723"/>
                  </a:lnTo>
                  <a:lnTo>
                    <a:pt x="432574" y="46621"/>
                  </a:lnTo>
                  <a:lnTo>
                    <a:pt x="431990" y="68706"/>
                  </a:lnTo>
                  <a:lnTo>
                    <a:pt x="413905" y="68973"/>
                  </a:lnTo>
                  <a:close/>
                </a:path>
                <a:path w="552450" h="142875">
                  <a:moveTo>
                    <a:pt x="333997" y="20383"/>
                  </a:moveTo>
                  <a:lnTo>
                    <a:pt x="337769" y="43091"/>
                  </a:lnTo>
                  <a:lnTo>
                    <a:pt x="324065" y="45910"/>
                  </a:lnTo>
                  <a:lnTo>
                    <a:pt x="319811" y="23533"/>
                  </a:lnTo>
                  <a:lnTo>
                    <a:pt x="333997" y="20383"/>
                  </a:lnTo>
                  <a:close/>
                </a:path>
                <a:path w="552450" h="142875">
                  <a:moveTo>
                    <a:pt x="315302" y="45161"/>
                  </a:moveTo>
                  <a:lnTo>
                    <a:pt x="301586" y="47523"/>
                  </a:lnTo>
                  <a:lnTo>
                    <a:pt x="296468" y="24510"/>
                  </a:lnTo>
                  <a:lnTo>
                    <a:pt x="311696" y="21196"/>
                  </a:lnTo>
                  <a:lnTo>
                    <a:pt x="315302" y="45161"/>
                  </a:lnTo>
                  <a:close/>
                </a:path>
                <a:path w="552450" h="142875">
                  <a:moveTo>
                    <a:pt x="281990" y="87109"/>
                  </a:moveTo>
                  <a:lnTo>
                    <a:pt x="280327" y="66420"/>
                  </a:lnTo>
                  <a:lnTo>
                    <a:pt x="290297" y="65699"/>
                  </a:lnTo>
                  <a:lnTo>
                    <a:pt x="300304" y="65252"/>
                  </a:lnTo>
                  <a:lnTo>
                    <a:pt x="310348" y="65081"/>
                  </a:lnTo>
                  <a:lnTo>
                    <a:pt x="320433" y="65189"/>
                  </a:lnTo>
                  <a:lnTo>
                    <a:pt x="320281" y="85826"/>
                  </a:lnTo>
                  <a:lnTo>
                    <a:pt x="310651" y="85737"/>
                  </a:lnTo>
                  <a:lnTo>
                    <a:pt x="301059" y="85925"/>
                  </a:lnTo>
                  <a:lnTo>
                    <a:pt x="291506" y="86383"/>
                  </a:lnTo>
                  <a:lnTo>
                    <a:pt x="281990" y="87109"/>
                  </a:lnTo>
                  <a:close/>
                </a:path>
                <a:path w="552450" h="142875">
                  <a:moveTo>
                    <a:pt x="282143" y="103365"/>
                  </a:moveTo>
                  <a:lnTo>
                    <a:pt x="291690" y="105393"/>
                  </a:lnTo>
                  <a:lnTo>
                    <a:pt x="301324" y="106465"/>
                  </a:lnTo>
                  <a:lnTo>
                    <a:pt x="311052" y="106578"/>
                  </a:lnTo>
                  <a:lnTo>
                    <a:pt x="320878" y="105727"/>
                  </a:lnTo>
                  <a:lnTo>
                    <a:pt x="322694" y="125615"/>
                  </a:lnTo>
                  <a:lnTo>
                    <a:pt x="311485" y="127434"/>
                  </a:lnTo>
                  <a:lnTo>
                    <a:pt x="300337" y="127723"/>
                  </a:lnTo>
                  <a:lnTo>
                    <a:pt x="289249" y="126480"/>
                  </a:lnTo>
                  <a:lnTo>
                    <a:pt x="278218" y="123697"/>
                  </a:lnTo>
                  <a:lnTo>
                    <a:pt x="282143" y="103365"/>
                  </a:lnTo>
                  <a:close/>
                </a:path>
                <a:path w="552450" h="142875">
                  <a:moveTo>
                    <a:pt x="234492" y="56019"/>
                  </a:moveTo>
                  <a:lnTo>
                    <a:pt x="219278" y="56184"/>
                  </a:lnTo>
                  <a:lnTo>
                    <a:pt x="218224" y="33159"/>
                  </a:lnTo>
                  <a:lnTo>
                    <a:pt x="236016" y="32689"/>
                  </a:lnTo>
                  <a:lnTo>
                    <a:pt x="237210" y="16776"/>
                  </a:lnTo>
                  <a:lnTo>
                    <a:pt x="261188" y="17868"/>
                  </a:lnTo>
                  <a:lnTo>
                    <a:pt x="260438" y="32207"/>
                  </a:lnTo>
                  <a:lnTo>
                    <a:pt x="281228" y="30962"/>
                  </a:lnTo>
                  <a:lnTo>
                    <a:pt x="281990" y="53047"/>
                  </a:lnTo>
                  <a:lnTo>
                    <a:pt x="259372" y="54762"/>
                  </a:lnTo>
                  <a:lnTo>
                    <a:pt x="254254" y="123532"/>
                  </a:lnTo>
                  <a:lnTo>
                    <a:pt x="228917" y="122427"/>
                  </a:lnTo>
                  <a:lnTo>
                    <a:pt x="234492" y="56019"/>
                  </a:lnTo>
                  <a:close/>
                </a:path>
                <a:path w="552450" h="142875">
                  <a:moveTo>
                    <a:pt x="208381" y="124256"/>
                  </a:moveTo>
                  <a:lnTo>
                    <a:pt x="189839" y="124536"/>
                  </a:lnTo>
                  <a:lnTo>
                    <a:pt x="189454" y="114445"/>
                  </a:lnTo>
                  <a:lnTo>
                    <a:pt x="188566" y="104447"/>
                  </a:lnTo>
                  <a:lnTo>
                    <a:pt x="187178" y="94550"/>
                  </a:lnTo>
                  <a:lnTo>
                    <a:pt x="185293" y="84759"/>
                  </a:lnTo>
                  <a:lnTo>
                    <a:pt x="202907" y="80898"/>
                  </a:lnTo>
                  <a:lnTo>
                    <a:pt x="205754" y="91513"/>
                  </a:lnTo>
                  <a:lnTo>
                    <a:pt x="207611" y="102282"/>
                  </a:lnTo>
                  <a:lnTo>
                    <a:pt x="208485" y="113199"/>
                  </a:lnTo>
                  <a:lnTo>
                    <a:pt x="208381" y="124256"/>
                  </a:lnTo>
                  <a:close/>
                </a:path>
                <a:path w="552450" h="142875">
                  <a:moveTo>
                    <a:pt x="141808" y="137985"/>
                  </a:moveTo>
                  <a:lnTo>
                    <a:pt x="131951" y="100160"/>
                  </a:lnTo>
                  <a:lnTo>
                    <a:pt x="131533" y="84353"/>
                  </a:lnTo>
                  <a:lnTo>
                    <a:pt x="150075" y="83819"/>
                  </a:lnTo>
                  <a:lnTo>
                    <a:pt x="150485" y="91863"/>
                  </a:lnTo>
                  <a:lnTo>
                    <a:pt x="151180" y="99725"/>
                  </a:lnTo>
                  <a:lnTo>
                    <a:pt x="152161" y="107403"/>
                  </a:lnTo>
                  <a:lnTo>
                    <a:pt x="153428" y="114896"/>
                  </a:lnTo>
                  <a:lnTo>
                    <a:pt x="160616" y="113436"/>
                  </a:lnTo>
                  <a:lnTo>
                    <a:pt x="166763" y="129057"/>
                  </a:lnTo>
                  <a:lnTo>
                    <a:pt x="141808" y="137985"/>
                  </a:lnTo>
                  <a:close/>
                </a:path>
                <a:path w="552450" h="142875">
                  <a:moveTo>
                    <a:pt x="46990" y="45732"/>
                  </a:moveTo>
                  <a:lnTo>
                    <a:pt x="901" y="47993"/>
                  </a:lnTo>
                  <a:lnTo>
                    <a:pt x="0" y="12128"/>
                  </a:lnTo>
                  <a:lnTo>
                    <a:pt x="119761" y="5270"/>
                  </a:lnTo>
                  <a:lnTo>
                    <a:pt x="122542" y="43281"/>
                  </a:lnTo>
                  <a:lnTo>
                    <a:pt x="113281" y="45066"/>
                  </a:lnTo>
                  <a:lnTo>
                    <a:pt x="104298" y="47966"/>
                  </a:lnTo>
                  <a:lnTo>
                    <a:pt x="74026" y="80256"/>
                  </a:lnTo>
                  <a:lnTo>
                    <a:pt x="74879" y="90652"/>
                  </a:lnTo>
                  <a:lnTo>
                    <a:pt x="103466" y="110108"/>
                  </a:lnTo>
                  <a:lnTo>
                    <a:pt x="112496" y="109702"/>
                  </a:lnTo>
                  <a:lnTo>
                    <a:pt x="109613" y="142214"/>
                  </a:lnTo>
                  <a:lnTo>
                    <a:pt x="64782" y="135102"/>
                  </a:lnTo>
                  <a:lnTo>
                    <a:pt x="34886" y="103568"/>
                  </a:lnTo>
                  <a:lnTo>
                    <a:pt x="32086" y="87570"/>
                  </a:lnTo>
                  <a:lnTo>
                    <a:pt x="33170" y="72602"/>
                  </a:lnTo>
                  <a:lnTo>
                    <a:pt x="38139" y="58659"/>
                  </a:lnTo>
                  <a:lnTo>
                    <a:pt x="46990" y="45732"/>
                  </a:lnTo>
                  <a:close/>
                </a:path>
              </a:pathLst>
            </a:custGeom>
            <a:ln w="164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8509" y="918027"/>
              <a:ext cx="552450" cy="142875"/>
            </a:xfrm>
            <a:custGeom>
              <a:avLst/>
              <a:gdLst/>
              <a:ahLst/>
              <a:cxnLst/>
              <a:rect l="l" t="t" r="r" b="b"/>
              <a:pathLst>
                <a:path w="552450" h="142875">
                  <a:moveTo>
                    <a:pt x="484022" y="107276"/>
                  </a:moveTo>
                  <a:lnTo>
                    <a:pt x="477329" y="129832"/>
                  </a:lnTo>
                  <a:lnTo>
                    <a:pt x="492887" y="133632"/>
                  </a:lnTo>
                  <a:lnTo>
                    <a:pt x="506909" y="135016"/>
                  </a:lnTo>
                  <a:lnTo>
                    <a:pt x="519390" y="133986"/>
                  </a:lnTo>
                  <a:lnTo>
                    <a:pt x="550182" y="110914"/>
                  </a:lnTo>
                  <a:lnTo>
                    <a:pt x="550472" y="109534"/>
                  </a:lnTo>
                  <a:lnTo>
                    <a:pt x="504553" y="109534"/>
                  </a:lnTo>
                  <a:lnTo>
                    <a:pt x="498405" y="109464"/>
                  </a:lnTo>
                  <a:lnTo>
                    <a:pt x="491561" y="108713"/>
                  </a:lnTo>
                  <a:lnTo>
                    <a:pt x="484022" y="107276"/>
                  </a:lnTo>
                  <a:close/>
                </a:path>
                <a:path w="552450" h="142875">
                  <a:moveTo>
                    <a:pt x="549165" y="85128"/>
                  </a:moveTo>
                  <a:lnTo>
                    <a:pt x="495096" y="85128"/>
                  </a:lnTo>
                  <a:lnTo>
                    <a:pt x="501827" y="85318"/>
                  </a:lnTo>
                  <a:lnTo>
                    <a:pt x="517550" y="88722"/>
                  </a:lnTo>
                  <a:lnTo>
                    <a:pt x="521246" y="92875"/>
                  </a:lnTo>
                  <a:lnTo>
                    <a:pt x="520369" y="104495"/>
                  </a:lnTo>
                  <a:lnTo>
                    <a:pt x="516788" y="107645"/>
                  </a:lnTo>
                  <a:lnTo>
                    <a:pt x="510006" y="108927"/>
                  </a:lnTo>
                  <a:lnTo>
                    <a:pt x="504553" y="109534"/>
                  </a:lnTo>
                  <a:lnTo>
                    <a:pt x="550472" y="109534"/>
                  </a:lnTo>
                  <a:lnTo>
                    <a:pt x="552094" y="101815"/>
                  </a:lnTo>
                  <a:lnTo>
                    <a:pt x="551796" y="93424"/>
                  </a:lnTo>
                  <a:lnTo>
                    <a:pt x="549605" y="85853"/>
                  </a:lnTo>
                  <a:lnTo>
                    <a:pt x="549165" y="85128"/>
                  </a:lnTo>
                  <a:close/>
                </a:path>
                <a:path w="552450" h="142875">
                  <a:moveTo>
                    <a:pt x="486244" y="0"/>
                  </a:moveTo>
                  <a:lnTo>
                    <a:pt x="484073" y="16116"/>
                  </a:lnTo>
                  <a:lnTo>
                    <a:pt x="457103" y="16116"/>
                  </a:lnTo>
                  <a:lnTo>
                    <a:pt x="456336" y="40779"/>
                  </a:lnTo>
                  <a:lnTo>
                    <a:pt x="481672" y="43052"/>
                  </a:lnTo>
                  <a:lnTo>
                    <a:pt x="475957" y="78054"/>
                  </a:lnTo>
                  <a:lnTo>
                    <a:pt x="489445" y="86461"/>
                  </a:lnTo>
                  <a:lnTo>
                    <a:pt x="495096" y="85128"/>
                  </a:lnTo>
                  <a:lnTo>
                    <a:pt x="549165" y="85128"/>
                  </a:lnTo>
                  <a:lnTo>
                    <a:pt x="545518" y="79104"/>
                  </a:lnTo>
                  <a:lnTo>
                    <a:pt x="508127" y="61442"/>
                  </a:lnTo>
                  <a:lnTo>
                    <a:pt x="510374" y="44259"/>
                  </a:lnTo>
                  <a:lnTo>
                    <a:pt x="548231" y="44259"/>
                  </a:lnTo>
                  <a:lnTo>
                    <a:pt x="549503" y="19875"/>
                  </a:lnTo>
                  <a:lnTo>
                    <a:pt x="514489" y="17640"/>
                  </a:lnTo>
                  <a:lnTo>
                    <a:pt x="514662" y="16116"/>
                  </a:lnTo>
                  <a:lnTo>
                    <a:pt x="484073" y="16116"/>
                  </a:lnTo>
                  <a:lnTo>
                    <a:pt x="457161" y="14249"/>
                  </a:lnTo>
                  <a:lnTo>
                    <a:pt x="514874" y="14249"/>
                  </a:lnTo>
                  <a:lnTo>
                    <a:pt x="516191" y="2628"/>
                  </a:lnTo>
                  <a:lnTo>
                    <a:pt x="486244" y="0"/>
                  </a:lnTo>
                  <a:close/>
                </a:path>
                <a:path w="552450" h="142875">
                  <a:moveTo>
                    <a:pt x="548231" y="44259"/>
                  </a:moveTo>
                  <a:lnTo>
                    <a:pt x="510374" y="44259"/>
                  </a:lnTo>
                  <a:lnTo>
                    <a:pt x="548132" y="46164"/>
                  </a:lnTo>
                  <a:lnTo>
                    <a:pt x="548231" y="44259"/>
                  </a:lnTo>
                  <a:close/>
                </a:path>
                <a:path w="552450" h="142875">
                  <a:moveTo>
                    <a:pt x="381977" y="75818"/>
                  </a:moveTo>
                  <a:lnTo>
                    <a:pt x="374523" y="77800"/>
                  </a:lnTo>
                  <a:lnTo>
                    <a:pt x="361302" y="87452"/>
                  </a:lnTo>
                  <a:lnTo>
                    <a:pt x="357987" y="94665"/>
                  </a:lnTo>
                  <a:lnTo>
                    <a:pt x="358040" y="105981"/>
                  </a:lnTo>
                  <a:lnTo>
                    <a:pt x="358279" y="112217"/>
                  </a:lnTo>
                  <a:lnTo>
                    <a:pt x="361175" y="118579"/>
                  </a:lnTo>
                  <a:lnTo>
                    <a:pt x="372059" y="128104"/>
                  </a:lnTo>
                  <a:lnTo>
                    <a:pt x="379120" y="130467"/>
                  </a:lnTo>
                  <a:lnTo>
                    <a:pt x="387781" y="130467"/>
                  </a:lnTo>
                  <a:lnTo>
                    <a:pt x="396569" y="128799"/>
                  </a:lnTo>
                  <a:lnTo>
                    <a:pt x="403921" y="124707"/>
                  </a:lnTo>
                  <a:lnTo>
                    <a:pt x="409843" y="118186"/>
                  </a:lnTo>
                  <a:lnTo>
                    <a:pt x="413833" y="110235"/>
                  </a:lnTo>
                  <a:lnTo>
                    <a:pt x="383959" y="110235"/>
                  </a:lnTo>
                  <a:lnTo>
                    <a:pt x="380072" y="109194"/>
                  </a:lnTo>
                  <a:lnTo>
                    <a:pt x="378637" y="107949"/>
                  </a:lnTo>
                  <a:lnTo>
                    <a:pt x="377736" y="105981"/>
                  </a:lnTo>
                  <a:lnTo>
                    <a:pt x="377037" y="104330"/>
                  </a:lnTo>
                  <a:lnTo>
                    <a:pt x="377063" y="102679"/>
                  </a:lnTo>
                  <a:lnTo>
                    <a:pt x="378536" y="99301"/>
                  </a:lnTo>
                  <a:lnTo>
                    <a:pt x="379895" y="98043"/>
                  </a:lnTo>
                  <a:lnTo>
                    <a:pt x="381863" y="97193"/>
                  </a:lnTo>
                  <a:lnTo>
                    <a:pt x="384771" y="95808"/>
                  </a:lnTo>
                  <a:lnTo>
                    <a:pt x="437790" y="95808"/>
                  </a:lnTo>
                  <a:lnTo>
                    <a:pt x="432275" y="92524"/>
                  </a:lnTo>
                  <a:lnTo>
                    <a:pt x="426173" y="89147"/>
                  </a:lnTo>
                  <a:lnTo>
                    <a:pt x="419996" y="85980"/>
                  </a:lnTo>
                  <a:lnTo>
                    <a:pt x="413740" y="83019"/>
                  </a:lnTo>
                  <a:lnTo>
                    <a:pt x="413815" y="76669"/>
                  </a:lnTo>
                  <a:lnTo>
                    <a:pt x="390321" y="76669"/>
                  </a:lnTo>
                  <a:lnTo>
                    <a:pt x="381977" y="75818"/>
                  </a:lnTo>
                  <a:close/>
                </a:path>
                <a:path w="552450" h="142875">
                  <a:moveTo>
                    <a:pt x="431448" y="109232"/>
                  </a:moveTo>
                  <a:lnTo>
                    <a:pt x="414337" y="109232"/>
                  </a:lnTo>
                  <a:lnTo>
                    <a:pt x="418426" y="110667"/>
                  </a:lnTo>
                  <a:lnTo>
                    <a:pt x="422821" y="113207"/>
                  </a:lnTo>
                  <a:lnTo>
                    <a:pt x="427520" y="116751"/>
                  </a:lnTo>
                  <a:lnTo>
                    <a:pt x="431448" y="109232"/>
                  </a:lnTo>
                  <a:close/>
                </a:path>
                <a:path w="552450" h="142875">
                  <a:moveTo>
                    <a:pt x="437790" y="95808"/>
                  </a:moveTo>
                  <a:lnTo>
                    <a:pt x="384771" y="95808"/>
                  </a:lnTo>
                  <a:lnTo>
                    <a:pt x="388670" y="96138"/>
                  </a:lnTo>
                  <a:lnTo>
                    <a:pt x="393598" y="98158"/>
                  </a:lnTo>
                  <a:lnTo>
                    <a:pt x="383959" y="110235"/>
                  </a:lnTo>
                  <a:lnTo>
                    <a:pt x="413833" y="110235"/>
                  </a:lnTo>
                  <a:lnTo>
                    <a:pt x="414337" y="109232"/>
                  </a:lnTo>
                  <a:lnTo>
                    <a:pt x="431448" y="109232"/>
                  </a:lnTo>
                  <a:lnTo>
                    <a:pt x="438302" y="96113"/>
                  </a:lnTo>
                  <a:lnTo>
                    <a:pt x="437790" y="95808"/>
                  </a:lnTo>
                  <a:close/>
                </a:path>
                <a:path w="552450" h="142875">
                  <a:moveTo>
                    <a:pt x="413918" y="7277"/>
                  </a:moveTo>
                  <a:lnTo>
                    <a:pt x="391210" y="7315"/>
                  </a:lnTo>
                  <a:lnTo>
                    <a:pt x="391096" y="15493"/>
                  </a:lnTo>
                  <a:lnTo>
                    <a:pt x="367296" y="15532"/>
                  </a:lnTo>
                  <a:lnTo>
                    <a:pt x="367169" y="36944"/>
                  </a:lnTo>
                  <a:lnTo>
                    <a:pt x="390817" y="37249"/>
                  </a:lnTo>
                  <a:lnTo>
                    <a:pt x="390677" y="47878"/>
                  </a:lnTo>
                  <a:lnTo>
                    <a:pt x="363792" y="47878"/>
                  </a:lnTo>
                  <a:lnTo>
                    <a:pt x="363982" y="69468"/>
                  </a:lnTo>
                  <a:lnTo>
                    <a:pt x="390398" y="69799"/>
                  </a:lnTo>
                  <a:lnTo>
                    <a:pt x="390321" y="76669"/>
                  </a:lnTo>
                  <a:lnTo>
                    <a:pt x="413815" y="76669"/>
                  </a:lnTo>
                  <a:lnTo>
                    <a:pt x="413905" y="68973"/>
                  </a:lnTo>
                  <a:lnTo>
                    <a:pt x="431990" y="68706"/>
                  </a:lnTo>
                  <a:lnTo>
                    <a:pt x="432541" y="47878"/>
                  </a:lnTo>
                  <a:lnTo>
                    <a:pt x="390677" y="47878"/>
                  </a:lnTo>
                  <a:lnTo>
                    <a:pt x="432545" y="47713"/>
                  </a:lnTo>
                  <a:lnTo>
                    <a:pt x="432572" y="46723"/>
                  </a:lnTo>
                  <a:lnTo>
                    <a:pt x="414667" y="46723"/>
                  </a:lnTo>
                  <a:lnTo>
                    <a:pt x="414781" y="37414"/>
                  </a:lnTo>
                  <a:lnTo>
                    <a:pt x="428231" y="37388"/>
                  </a:lnTo>
                  <a:lnTo>
                    <a:pt x="428332" y="16141"/>
                  </a:lnTo>
                  <a:lnTo>
                    <a:pt x="414261" y="16128"/>
                  </a:lnTo>
                  <a:lnTo>
                    <a:pt x="413918" y="7277"/>
                  </a:lnTo>
                  <a:close/>
                </a:path>
                <a:path w="552450" h="142875">
                  <a:moveTo>
                    <a:pt x="432574" y="46621"/>
                  </a:moveTo>
                  <a:lnTo>
                    <a:pt x="414667" y="46723"/>
                  </a:lnTo>
                  <a:lnTo>
                    <a:pt x="432572" y="46723"/>
                  </a:lnTo>
                  <a:close/>
                </a:path>
                <a:path w="552450" h="142875">
                  <a:moveTo>
                    <a:pt x="333997" y="20383"/>
                  </a:moveTo>
                  <a:lnTo>
                    <a:pt x="319811" y="23533"/>
                  </a:lnTo>
                  <a:lnTo>
                    <a:pt x="324065" y="45910"/>
                  </a:lnTo>
                  <a:lnTo>
                    <a:pt x="337769" y="43091"/>
                  </a:lnTo>
                  <a:lnTo>
                    <a:pt x="333997" y="20383"/>
                  </a:lnTo>
                  <a:close/>
                </a:path>
                <a:path w="552450" h="142875">
                  <a:moveTo>
                    <a:pt x="311696" y="21196"/>
                  </a:moveTo>
                  <a:lnTo>
                    <a:pt x="296468" y="24510"/>
                  </a:lnTo>
                  <a:lnTo>
                    <a:pt x="301586" y="47523"/>
                  </a:lnTo>
                  <a:lnTo>
                    <a:pt x="315302" y="45161"/>
                  </a:lnTo>
                  <a:lnTo>
                    <a:pt x="311696" y="21196"/>
                  </a:lnTo>
                  <a:close/>
                </a:path>
                <a:path w="552450" h="142875">
                  <a:moveTo>
                    <a:pt x="282143" y="103365"/>
                  </a:moveTo>
                  <a:lnTo>
                    <a:pt x="278218" y="123697"/>
                  </a:lnTo>
                  <a:lnTo>
                    <a:pt x="289249" y="126480"/>
                  </a:lnTo>
                  <a:lnTo>
                    <a:pt x="300337" y="127723"/>
                  </a:lnTo>
                  <a:lnTo>
                    <a:pt x="311485" y="127434"/>
                  </a:lnTo>
                  <a:lnTo>
                    <a:pt x="322694" y="125615"/>
                  </a:lnTo>
                  <a:lnTo>
                    <a:pt x="320955" y="106578"/>
                  </a:lnTo>
                  <a:lnTo>
                    <a:pt x="311052" y="106578"/>
                  </a:lnTo>
                  <a:lnTo>
                    <a:pt x="301324" y="106465"/>
                  </a:lnTo>
                  <a:lnTo>
                    <a:pt x="291690" y="105393"/>
                  </a:lnTo>
                  <a:lnTo>
                    <a:pt x="282143" y="103365"/>
                  </a:lnTo>
                  <a:close/>
                </a:path>
                <a:path w="552450" h="142875">
                  <a:moveTo>
                    <a:pt x="259278" y="56019"/>
                  </a:moveTo>
                  <a:lnTo>
                    <a:pt x="234492" y="56019"/>
                  </a:lnTo>
                  <a:lnTo>
                    <a:pt x="228917" y="122427"/>
                  </a:lnTo>
                  <a:lnTo>
                    <a:pt x="254254" y="123532"/>
                  </a:lnTo>
                  <a:lnTo>
                    <a:pt x="259278" y="56019"/>
                  </a:lnTo>
                  <a:close/>
                </a:path>
                <a:path w="552450" h="142875">
                  <a:moveTo>
                    <a:pt x="320878" y="105727"/>
                  </a:moveTo>
                  <a:lnTo>
                    <a:pt x="311052" y="106578"/>
                  </a:lnTo>
                  <a:lnTo>
                    <a:pt x="320955" y="106578"/>
                  </a:lnTo>
                  <a:lnTo>
                    <a:pt x="320878" y="105727"/>
                  </a:lnTo>
                  <a:close/>
                </a:path>
                <a:path w="552450" h="142875">
                  <a:moveTo>
                    <a:pt x="310348" y="65081"/>
                  </a:moveTo>
                  <a:lnTo>
                    <a:pt x="300304" y="65252"/>
                  </a:lnTo>
                  <a:lnTo>
                    <a:pt x="290297" y="65699"/>
                  </a:lnTo>
                  <a:lnTo>
                    <a:pt x="280327" y="66420"/>
                  </a:lnTo>
                  <a:lnTo>
                    <a:pt x="281990" y="87109"/>
                  </a:lnTo>
                  <a:lnTo>
                    <a:pt x="291506" y="86383"/>
                  </a:lnTo>
                  <a:lnTo>
                    <a:pt x="301059" y="85925"/>
                  </a:lnTo>
                  <a:lnTo>
                    <a:pt x="310651" y="85737"/>
                  </a:lnTo>
                  <a:lnTo>
                    <a:pt x="320281" y="85737"/>
                  </a:lnTo>
                  <a:lnTo>
                    <a:pt x="320433" y="65189"/>
                  </a:lnTo>
                  <a:lnTo>
                    <a:pt x="310348" y="65081"/>
                  </a:lnTo>
                  <a:close/>
                </a:path>
                <a:path w="552450" h="142875">
                  <a:moveTo>
                    <a:pt x="320281" y="85737"/>
                  </a:moveTo>
                  <a:lnTo>
                    <a:pt x="310651" y="85737"/>
                  </a:lnTo>
                  <a:lnTo>
                    <a:pt x="320281" y="85826"/>
                  </a:lnTo>
                  <a:close/>
                </a:path>
                <a:path w="552450" h="142875">
                  <a:moveTo>
                    <a:pt x="237210" y="16776"/>
                  </a:moveTo>
                  <a:lnTo>
                    <a:pt x="236016" y="32689"/>
                  </a:lnTo>
                  <a:lnTo>
                    <a:pt x="218224" y="33159"/>
                  </a:lnTo>
                  <a:lnTo>
                    <a:pt x="219278" y="56184"/>
                  </a:lnTo>
                  <a:lnTo>
                    <a:pt x="234492" y="56019"/>
                  </a:lnTo>
                  <a:lnTo>
                    <a:pt x="259278" y="56019"/>
                  </a:lnTo>
                  <a:lnTo>
                    <a:pt x="259372" y="54762"/>
                  </a:lnTo>
                  <a:lnTo>
                    <a:pt x="281990" y="53047"/>
                  </a:lnTo>
                  <a:lnTo>
                    <a:pt x="281271" y="32207"/>
                  </a:lnTo>
                  <a:lnTo>
                    <a:pt x="260438" y="32207"/>
                  </a:lnTo>
                  <a:lnTo>
                    <a:pt x="261188" y="17868"/>
                  </a:lnTo>
                  <a:lnTo>
                    <a:pt x="237210" y="16776"/>
                  </a:lnTo>
                  <a:close/>
                </a:path>
                <a:path w="552450" h="142875">
                  <a:moveTo>
                    <a:pt x="281228" y="30962"/>
                  </a:moveTo>
                  <a:lnTo>
                    <a:pt x="260438" y="32207"/>
                  </a:lnTo>
                  <a:lnTo>
                    <a:pt x="281271" y="32207"/>
                  </a:lnTo>
                  <a:lnTo>
                    <a:pt x="281228" y="30962"/>
                  </a:lnTo>
                  <a:close/>
                </a:path>
                <a:path w="552450" h="142875">
                  <a:moveTo>
                    <a:pt x="202907" y="80898"/>
                  </a:moveTo>
                  <a:lnTo>
                    <a:pt x="185293" y="84759"/>
                  </a:lnTo>
                  <a:lnTo>
                    <a:pt x="187178" y="94550"/>
                  </a:lnTo>
                  <a:lnTo>
                    <a:pt x="188566" y="104447"/>
                  </a:lnTo>
                  <a:lnTo>
                    <a:pt x="189454" y="114445"/>
                  </a:lnTo>
                  <a:lnTo>
                    <a:pt x="189839" y="124536"/>
                  </a:lnTo>
                  <a:lnTo>
                    <a:pt x="208381" y="124256"/>
                  </a:lnTo>
                  <a:lnTo>
                    <a:pt x="208485" y="113199"/>
                  </a:lnTo>
                  <a:lnTo>
                    <a:pt x="207611" y="102282"/>
                  </a:lnTo>
                  <a:lnTo>
                    <a:pt x="205754" y="91513"/>
                  </a:lnTo>
                  <a:lnTo>
                    <a:pt x="202907" y="80898"/>
                  </a:lnTo>
                  <a:close/>
                </a:path>
                <a:path w="552450" h="142875">
                  <a:moveTo>
                    <a:pt x="150075" y="83819"/>
                  </a:moveTo>
                  <a:lnTo>
                    <a:pt x="131533" y="84353"/>
                  </a:lnTo>
                  <a:lnTo>
                    <a:pt x="131538" y="92368"/>
                  </a:lnTo>
                  <a:lnTo>
                    <a:pt x="131951" y="100160"/>
                  </a:lnTo>
                  <a:lnTo>
                    <a:pt x="141808" y="137985"/>
                  </a:lnTo>
                  <a:lnTo>
                    <a:pt x="166763" y="129057"/>
                  </a:lnTo>
                  <a:lnTo>
                    <a:pt x="161191" y="114896"/>
                  </a:lnTo>
                  <a:lnTo>
                    <a:pt x="153428" y="114896"/>
                  </a:lnTo>
                  <a:lnTo>
                    <a:pt x="152161" y="107403"/>
                  </a:lnTo>
                  <a:lnTo>
                    <a:pt x="151180" y="99725"/>
                  </a:lnTo>
                  <a:lnTo>
                    <a:pt x="150485" y="91863"/>
                  </a:lnTo>
                  <a:lnTo>
                    <a:pt x="150075" y="83819"/>
                  </a:lnTo>
                  <a:close/>
                </a:path>
                <a:path w="552450" h="142875">
                  <a:moveTo>
                    <a:pt x="160616" y="113436"/>
                  </a:moveTo>
                  <a:lnTo>
                    <a:pt x="153428" y="114896"/>
                  </a:lnTo>
                  <a:lnTo>
                    <a:pt x="161191" y="114896"/>
                  </a:lnTo>
                  <a:lnTo>
                    <a:pt x="160616" y="113436"/>
                  </a:lnTo>
                  <a:close/>
                </a:path>
                <a:path w="552450" h="142875">
                  <a:moveTo>
                    <a:pt x="111216" y="45732"/>
                  </a:moveTo>
                  <a:lnTo>
                    <a:pt x="46990" y="45732"/>
                  </a:lnTo>
                  <a:lnTo>
                    <a:pt x="38139" y="58659"/>
                  </a:lnTo>
                  <a:lnTo>
                    <a:pt x="33170" y="72602"/>
                  </a:lnTo>
                  <a:lnTo>
                    <a:pt x="32086" y="87570"/>
                  </a:lnTo>
                  <a:lnTo>
                    <a:pt x="34886" y="103568"/>
                  </a:lnTo>
                  <a:lnTo>
                    <a:pt x="64782" y="135102"/>
                  </a:lnTo>
                  <a:lnTo>
                    <a:pt x="98172" y="142410"/>
                  </a:lnTo>
                  <a:lnTo>
                    <a:pt x="109613" y="142214"/>
                  </a:lnTo>
                  <a:lnTo>
                    <a:pt x="112460" y="110108"/>
                  </a:lnTo>
                  <a:lnTo>
                    <a:pt x="103466" y="110108"/>
                  </a:lnTo>
                  <a:lnTo>
                    <a:pt x="95440" y="108826"/>
                  </a:lnTo>
                  <a:lnTo>
                    <a:pt x="81407" y="102844"/>
                  </a:lnTo>
                  <a:lnTo>
                    <a:pt x="76898" y="97789"/>
                  </a:lnTo>
                  <a:lnTo>
                    <a:pt x="74879" y="90652"/>
                  </a:lnTo>
                  <a:lnTo>
                    <a:pt x="74026" y="80256"/>
                  </a:lnTo>
                  <a:lnTo>
                    <a:pt x="75790" y="71204"/>
                  </a:lnTo>
                  <a:lnTo>
                    <a:pt x="80169" y="63497"/>
                  </a:lnTo>
                  <a:lnTo>
                    <a:pt x="87160" y="57137"/>
                  </a:lnTo>
                  <a:lnTo>
                    <a:pt x="95592" y="51988"/>
                  </a:lnTo>
                  <a:lnTo>
                    <a:pt x="104298" y="47966"/>
                  </a:lnTo>
                  <a:lnTo>
                    <a:pt x="111216" y="45732"/>
                  </a:lnTo>
                  <a:close/>
                </a:path>
                <a:path w="552450" h="142875">
                  <a:moveTo>
                    <a:pt x="112496" y="109702"/>
                  </a:moveTo>
                  <a:lnTo>
                    <a:pt x="103466" y="110108"/>
                  </a:lnTo>
                  <a:lnTo>
                    <a:pt x="112460" y="110108"/>
                  </a:lnTo>
                  <a:lnTo>
                    <a:pt x="112496" y="109702"/>
                  </a:lnTo>
                  <a:close/>
                </a:path>
                <a:path w="552450" h="142875">
                  <a:moveTo>
                    <a:pt x="119761" y="5270"/>
                  </a:moveTo>
                  <a:lnTo>
                    <a:pt x="0" y="12128"/>
                  </a:lnTo>
                  <a:lnTo>
                    <a:pt x="901" y="47993"/>
                  </a:lnTo>
                  <a:lnTo>
                    <a:pt x="46990" y="45732"/>
                  </a:lnTo>
                  <a:lnTo>
                    <a:pt x="111216" y="45732"/>
                  </a:lnTo>
                  <a:lnTo>
                    <a:pt x="113281" y="45066"/>
                  </a:lnTo>
                  <a:lnTo>
                    <a:pt x="122542" y="43281"/>
                  </a:lnTo>
                  <a:lnTo>
                    <a:pt x="119761" y="527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7449" y="895141"/>
              <a:ext cx="343204" cy="16254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95659" y="903352"/>
              <a:ext cx="327025" cy="146685"/>
            </a:xfrm>
            <a:custGeom>
              <a:avLst/>
              <a:gdLst/>
              <a:ahLst/>
              <a:cxnLst/>
              <a:rect l="l" t="t" r="r" b="b"/>
              <a:pathLst>
                <a:path w="327025" h="146684">
                  <a:moveTo>
                    <a:pt x="324446" y="0"/>
                  </a:moveTo>
                  <a:lnTo>
                    <a:pt x="306247" y="3060"/>
                  </a:lnTo>
                  <a:lnTo>
                    <a:pt x="309308" y="27025"/>
                  </a:lnTo>
                  <a:lnTo>
                    <a:pt x="326783" y="24866"/>
                  </a:lnTo>
                  <a:lnTo>
                    <a:pt x="324446" y="0"/>
                  </a:lnTo>
                  <a:close/>
                </a:path>
                <a:path w="327025" h="146684">
                  <a:moveTo>
                    <a:pt x="297599" y="723"/>
                  </a:moveTo>
                  <a:lnTo>
                    <a:pt x="278498" y="4140"/>
                  </a:lnTo>
                  <a:lnTo>
                    <a:pt x="283362" y="29908"/>
                  </a:lnTo>
                  <a:lnTo>
                    <a:pt x="302463" y="25222"/>
                  </a:lnTo>
                  <a:lnTo>
                    <a:pt x="297599" y="723"/>
                  </a:lnTo>
                  <a:close/>
                </a:path>
                <a:path w="327025" h="146684">
                  <a:moveTo>
                    <a:pt x="300191" y="118008"/>
                  </a:moveTo>
                  <a:lnTo>
                    <a:pt x="256349" y="118008"/>
                  </a:lnTo>
                  <a:lnTo>
                    <a:pt x="284619" y="146126"/>
                  </a:lnTo>
                  <a:lnTo>
                    <a:pt x="306793" y="124498"/>
                  </a:lnTo>
                  <a:lnTo>
                    <a:pt x="300191" y="118008"/>
                  </a:lnTo>
                  <a:close/>
                </a:path>
                <a:path w="327025" h="146684">
                  <a:moveTo>
                    <a:pt x="293268" y="37655"/>
                  </a:moveTo>
                  <a:lnTo>
                    <a:pt x="209308" y="38201"/>
                  </a:lnTo>
                  <a:lnTo>
                    <a:pt x="209486" y="68643"/>
                  </a:lnTo>
                  <a:lnTo>
                    <a:pt x="249491" y="68643"/>
                  </a:lnTo>
                  <a:lnTo>
                    <a:pt x="241984" y="84343"/>
                  </a:lnTo>
                  <a:lnTo>
                    <a:pt x="232421" y="98466"/>
                  </a:lnTo>
                  <a:lnTo>
                    <a:pt x="220807" y="111013"/>
                  </a:lnTo>
                  <a:lnTo>
                    <a:pt x="207149" y="121983"/>
                  </a:lnTo>
                  <a:lnTo>
                    <a:pt x="225348" y="145948"/>
                  </a:lnTo>
                  <a:lnTo>
                    <a:pt x="233973" y="139873"/>
                  </a:lnTo>
                  <a:lnTo>
                    <a:pt x="242015" y="133192"/>
                  </a:lnTo>
                  <a:lnTo>
                    <a:pt x="249475" y="125904"/>
                  </a:lnTo>
                  <a:lnTo>
                    <a:pt x="256349" y="118008"/>
                  </a:lnTo>
                  <a:lnTo>
                    <a:pt x="300191" y="118008"/>
                  </a:lnTo>
                  <a:lnTo>
                    <a:pt x="274904" y="93154"/>
                  </a:lnTo>
                  <a:lnTo>
                    <a:pt x="281381" y="79885"/>
                  </a:lnTo>
                  <a:lnTo>
                    <a:pt x="286600" y="66214"/>
                  </a:lnTo>
                  <a:lnTo>
                    <a:pt x="290563" y="52138"/>
                  </a:lnTo>
                  <a:lnTo>
                    <a:pt x="293268" y="37655"/>
                  </a:lnTo>
                  <a:close/>
                </a:path>
                <a:path w="327025" h="146684">
                  <a:moveTo>
                    <a:pt x="175044" y="76377"/>
                  </a:moveTo>
                  <a:lnTo>
                    <a:pt x="158676" y="112488"/>
                  </a:lnTo>
                  <a:lnTo>
                    <a:pt x="148056" y="123850"/>
                  </a:lnTo>
                  <a:lnTo>
                    <a:pt x="163106" y="138010"/>
                  </a:lnTo>
                  <a:lnTo>
                    <a:pt x="187829" y="107992"/>
                  </a:lnTo>
                  <a:lnTo>
                    <a:pt x="196862" y="81394"/>
                  </a:lnTo>
                  <a:lnTo>
                    <a:pt x="175044" y="76377"/>
                  </a:lnTo>
                  <a:close/>
                </a:path>
                <a:path w="327025" h="146684">
                  <a:moveTo>
                    <a:pt x="130657" y="76669"/>
                  </a:moveTo>
                  <a:lnTo>
                    <a:pt x="116217" y="83743"/>
                  </a:lnTo>
                  <a:lnTo>
                    <a:pt x="126542" y="106006"/>
                  </a:lnTo>
                  <a:lnTo>
                    <a:pt x="141135" y="98196"/>
                  </a:lnTo>
                  <a:lnTo>
                    <a:pt x="130657" y="76669"/>
                  </a:lnTo>
                  <a:close/>
                </a:path>
                <a:path w="327025" h="146684">
                  <a:moveTo>
                    <a:pt x="154711" y="70624"/>
                  </a:moveTo>
                  <a:lnTo>
                    <a:pt x="139954" y="76072"/>
                  </a:lnTo>
                  <a:lnTo>
                    <a:pt x="149237" y="98793"/>
                  </a:lnTo>
                  <a:lnTo>
                    <a:pt x="163537" y="92011"/>
                  </a:lnTo>
                  <a:lnTo>
                    <a:pt x="154711" y="70624"/>
                  </a:lnTo>
                  <a:close/>
                </a:path>
                <a:path w="327025" h="146684">
                  <a:moveTo>
                    <a:pt x="70560" y="109677"/>
                  </a:moveTo>
                  <a:lnTo>
                    <a:pt x="41084" y="109677"/>
                  </a:lnTo>
                  <a:lnTo>
                    <a:pt x="45415" y="144094"/>
                  </a:lnTo>
                  <a:lnTo>
                    <a:pt x="73698" y="140665"/>
                  </a:lnTo>
                  <a:lnTo>
                    <a:pt x="70560" y="109677"/>
                  </a:lnTo>
                  <a:close/>
                </a:path>
                <a:path w="327025" h="146684">
                  <a:moveTo>
                    <a:pt x="64839" y="65176"/>
                  </a:moveTo>
                  <a:lnTo>
                    <a:pt x="34594" y="65176"/>
                  </a:lnTo>
                  <a:lnTo>
                    <a:pt x="36398" y="80314"/>
                  </a:lnTo>
                  <a:lnTo>
                    <a:pt x="368" y="82118"/>
                  </a:lnTo>
                  <a:lnTo>
                    <a:pt x="2895" y="111480"/>
                  </a:lnTo>
                  <a:lnTo>
                    <a:pt x="41084" y="109677"/>
                  </a:lnTo>
                  <a:lnTo>
                    <a:pt x="70560" y="109677"/>
                  </a:lnTo>
                  <a:lnTo>
                    <a:pt x="70104" y="105168"/>
                  </a:lnTo>
                  <a:lnTo>
                    <a:pt x="99288" y="103009"/>
                  </a:lnTo>
                  <a:lnTo>
                    <a:pt x="97915" y="76530"/>
                  </a:lnTo>
                  <a:lnTo>
                    <a:pt x="66306" y="76530"/>
                  </a:lnTo>
                  <a:lnTo>
                    <a:pt x="64839" y="65176"/>
                  </a:lnTo>
                  <a:close/>
                </a:path>
                <a:path w="327025" h="146684">
                  <a:moveTo>
                    <a:pt x="97840" y="75082"/>
                  </a:moveTo>
                  <a:lnTo>
                    <a:pt x="66306" y="76530"/>
                  </a:lnTo>
                  <a:lnTo>
                    <a:pt x="97915" y="76530"/>
                  </a:lnTo>
                  <a:lnTo>
                    <a:pt x="97840" y="75082"/>
                  </a:lnTo>
                  <a:close/>
                </a:path>
                <a:path w="327025" h="146684">
                  <a:moveTo>
                    <a:pt x="59283" y="19418"/>
                  </a:moveTo>
                  <a:lnTo>
                    <a:pt x="31343" y="21577"/>
                  </a:lnTo>
                  <a:lnTo>
                    <a:pt x="32613" y="38150"/>
                  </a:lnTo>
                  <a:lnTo>
                    <a:pt x="0" y="40487"/>
                  </a:lnTo>
                  <a:lnTo>
                    <a:pt x="2171" y="67335"/>
                  </a:lnTo>
                  <a:lnTo>
                    <a:pt x="34594" y="65176"/>
                  </a:lnTo>
                  <a:lnTo>
                    <a:pt x="64839" y="65176"/>
                  </a:lnTo>
                  <a:lnTo>
                    <a:pt x="64325" y="61201"/>
                  </a:lnTo>
                  <a:lnTo>
                    <a:pt x="94589" y="58140"/>
                  </a:lnTo>
                  <a:lnTo>
                    <a:pt x="93078" y="34366"/>
                  </a:lnTo>
                  <a:lnTo>
                    <a:pt x="61442" y="34366"/>
                  </a:lnTo>
                  <a:lnTo>
                    <a:pt x="59283" y="19418"/>
                  </a:lnTo>
                  <a:close/>
                </a:path>
                <a:path w="327025" h="146684">
                  <a:moveTo>
                    <a:pt x="92964" y="32562"/>
                  </a:moveTo>
                  <a:lnTo>
                    <a:pt x="61442" y="34366"/>
                  </a:lnTo>
                  <a:lnTo>
                    <a:pt x="93078" y="34366"/>
                  </a:lnTo>
                  <a:lnTo>
                    <a:pt x="92964" y="32562"/>
                  </a:lnTo>
                  <a:close/>
                </a:path>
              </a:pathLst>
            </a:custGeom>
            <a:solidFill>
              <a:srgbClr val="F38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3158" y="0"/>
              <a:ext cx="5839383" cy="4665256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770539" y="9123875"/>
            <a:ext cx="3416300" cy="135890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500" b="1" spc="-10" dirty="0">
                <a:solidFill>
                  <a:srgbClr val="FFFFFF"/>
                </a:solidFill>
                <a:latin typeface="Meiryo"/>
                <a:cs typeface="Meiryo"/>
              </a:rPr>
              <a:t>絵本と太陽の保育園</a:t>
            </a:r>
            <a:endParaRPr sz="1500" dirty="0">
              <a:latin typeface="Meiryo"/>
              <a:cs typeface="Meiryo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500" b="1" spc="-5" dirty="0">
                <a:solidFill>
                  <a:srgbClr val="FFFFFF"/>
                </a:solidFill>
                <a:latin typeface="Meiryo"/>
                <a:cs typeface="Meiryo"/>
              </a:rPr>
              <a:t>てぃだまちキッズ検見川浜</a:t>
            </a:r>
            <a:endParaRPr sz="1500" dirty="0">
              <a:latin typeface="Meiryo"/>
              <a:cs typeface="Meiryo"/>
            </a:endParaRPr>
          </a:p>
          <a:p>
            <a:pPr marL="12700" marR="5080">
              <a:lnSpc>
                <a:spcPct val="145800"/>
              </a:lnSpc>
            </a:pPr>
            <a:r>
              <a:rPr sz="1500" b="1" spc="-45" dirty="0">
                <a:solidFill>
                  <a:srgbClr val="FFFFFF"/>
                </a:solidFill>
                <a:latin typeface="Meiryo"/>
                <a:cs typeface="Meiryo"/>
              </a:rPr>
              <a:t>住所 : 千葉県千葉市美浜区真砂 </a:t>
            </a:r>
            <a:r>
              <a:rPr sz="1500" b="1" dirty="0">
                <a:solidFill>
                  <a:srgbClr val="FFFFFF"/>
                </a:solidFill>
                <a:latin typeface="Meiryo"/>
                <a:cs typeface="Meiryo"/>
              </a:rPr>
              <a:t>2-24-</a:t>
            </a:r>
            <a:r>
              <a:rPr sz="1500" b="1" spc="-50" dirty="0">
                <a:solidFill>
                  <a:srgbClr val="FFFFFF"/>
                </a:solidFill>
                <a:latin typeface="Meiryo"/>
                <a:cs typeface="Meiryo"/>
              </a:rPr>
              <a:t>8</a:t>
            </a:r>
            <a:r>
              <a:rPr sz="1500" b="1" spc="-45" dirty="0">
                <a:solidFill>
                  <a:srgbClr val="FFFFFF"/>
                </a:solidFill>
                <a:latin typeface="Meiryo"/>
                <a:cs typeface="Meiryo"/>
              </a:rPr>
              <a:t>電話 </a:t>
            </a:r>
            <a:r>
              <a:rPr sz="1500" b="1" dirty="0">
                <a:solidFill>
                  <a:srgbClr val="FFFFFF"/>
                </a:solidFill>
                <a:latin typeface="Meiryo"/>
                <a:cs typeface="Meiryo"/>
              </a:rPr>
              <a:t>:043-445-</a:t>
            </a:r>
            <a:r>
              <a:rPr sz="1500" b="1" spc="-20" dirty="0">
                <a:solidFill>
                  <a:srgbClr val="FFFFFF"/>
                </a:solidFill>
                <a:latin typeface="Meiryo"/>
                <a:cs typeface="Meiryo"/>
              </a:rPr>
              <a:t>8091</a:t>
            </a:r>
            <a:endParaRPr sz="1500" dirty="0">
              <a:latin typeface="Meiryo"/>
              <a:cs typeface="Meiryo"/>
            </a:endParaRPr>
          </a:p>
        </p:txBody>
      </p:sp>
      <p:pic>
        <p:nvPicPr>
          <p:cNvPr id="54" name="object 5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21426" y="9047073"/>
            <a:ext cx="2008631" cy="1523999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43243" y="40551"/>
            <a:ext cx="7514590" cy="10654030"/>
          </a:xfrm>
          <a:custGeom>
            <a:avLst/>
            <a:gdLst/>
            <a:ahLst/>
            <a:cxnLst/>
            <a:rect l="l" t="t" r="r" b="b"/>
            <a:pathLst>
              <a:path w="7514590" h="10654030">
                <a:moveTo>
                  <a:pt x="7514221" y="10653712"/>
                </a:moveTo>
                <a:lnTo>
                  <a:pt x="0" y="10653712"/>
                </a:lnTo>
                <a:lnTo>
                  <a:pt x="0" y="0"/>
                </a:lnTo>
                <a:lnTo>
                  <a:pt x="7514221" y="0"/>
                </a:lnTo>
                <a:lnTo>
                  <a:pt x="7514221" y="10653712"/>
                </a:lnTo>
                <a:close/>
              </a:path>
            </a:pathLst>
          </a:custGeom>
          <a:ln w="127000">
            <a:solidFill>
              <a:srgbClr val="E477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718998" y="7168396"/>
            <a:ext cx="2159000" cy="10712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b="1" spc="-15" dirty="0">
                <a:solidFill>
                  <a:srgbClr val="050100"/>
                </a:solidFill>
                <a:latin typeface="Meiryo"/>
                <a:cs typeface="Meiryo"/>
              </a:rPr>
              <a:t>※要予約</a:t>
            </a:r>
            <a:endParaRPr sz="1400" dirty="0">
              <a:latin typeface="Meiryo"/>
              <a:cs typeface="Meiryo"/>
            </a:endParaRPr>
          </a:p>
          <a:p>
            <a:pPr marL="12700" marR="614680">
              <a:lnSpc>
                <a:spcPts val="1600"/>
              </a:lnSpc>
              <a:spcBef>
                <a:spcPts val="65"/>
              </a:spcBef>
            </a:pPr>
            <a:r>
              <a:rPr sz="1200" spc="-5" dirty="0">
                <a:solidFill>
                  <a:srgbClr val="050100"/>
                </a:solidFill>
                <a:latin typeface="Meiryo"/>
                <a:cs typeface="Meiryo"/>
              </a:rPr>
              <a:t>お申し込みはお電話か</a:t>
            </a:r>
            <a:r>
              <a:rPr sz="1200" spc="-50" dirty="0">
                <a:solidFill>
                  <a:srgbClr val="050100"/>
                </a:solidFill>
                <a:latin typeface="Meiryo"/>
                <a:cs typeface="Meiryo"/>
              </a:rPr>
              <a:t> </a:t>
            </a:r>
            <a:r>
              <a:rPr sz="1200" dirty="0">
                <a:solidFill>
                  <a:srgbClr val="050100"/>
                </a:solidFill>
                <a:latin typeface="Meiryo"/>
                <a:cs typeface="Meiryo"/>
              </a:rPr>
              <a:t>QR</a:t>
            </a:r>
            <a:r>
              <a:rPr sz="1200" spc="-30" dirty="0">
                <a:solidFill>
                  <a:srgbClr val="050100"/>
                </a:solidFill>
                <a:latin typeface="Meiryo"/>
                <a:cs typeface="Meiryo"/>
              </a:rPr>
              <a:t> コードから</a:t>
            </a:r>
            <a:endParaRPr sz="1200" dirty="0">
              <a:latin typeface="Meiryo"/>
              <a:cs typeface="Meiry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200" spc="-5" dirty="0">
                <a:solidFill>
                  <a:srgbClr val="050100"/>
                </a:solidFill>
                <a:latin typeface="Meiryo"/>
                <a:cs typeface="Meiryo"/>
              </a:rPr>
              <a:t>お申し込みください。</a:t>
            </a:r>
            <a:endParaRPr sz="1200" dirty="0">
              <a:latin typeface="Meiryo"/>
              <a:cs typeface="Meiryo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rgbClr val="050100"/>
                </a:solidFill>
                <a:latin typeface="Meiryo"/>
                <a:cs typeface="Meiryo"/>
              </a:rPr>
              <a:t>定員になり次第締め切ります。</a:t>
            </a:r>
            <a:endParaRPr sz="1200" dirty="0">
              <a:latin typeface="Meiryo"/>
              <a:cs typeface="Meiryo"/>
            </a:endParaRPr>
          </a:p>
        </p:txBody>
      </p:sp>
      <p:pic>
        <p:nvPicPr>
          <p:cNvPr id="58" name="object 5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35821" y="6635945"/>
            <a:ext cx="1742447" cy="23232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9796" y="6870700"/>
            <a:ext cx="3626485" cy="1721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/>
              </a:rPr>
              <a:t>図書館デビューするのはまだ早いかな</a:t>
            </a:r>
            <a:r>
              <a:rPr kumimoji="0" lang="en-US" altLang="ja-JP" sz="1200" b="0" i="0" u="none" strike="noStrike" kern="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/>
              </a:rPr>
              <a:t>︖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/>
            </a:endParaRPr>
          </a:p>
          <a:p>
            <a:pPr marL="12700" marR="462280" lvl="0" indent="0" defTabSz="914400" eaLnBrk="1" fontAlgn="auto" latinLnBrk="0" hangingPunct="1">
              <a:lnSpc>
                <a:spcPct val="166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spc="-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だったら、てぃだまちキッズに来てみない</a:t>
            </a:r>
            <a:r>
              <a:rPr lang="en-US" altLang="ja-JP" sz="1200" spc="-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︖</a:t>
            </a:r>
            <a:endParaRPr lang="en-US" altLang="en-US" sz="1200" spc="-5" dirty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700" marR="462280">
              <a:lnSpc>
                <a:spcPct val="166700"/>
              </a:lnSpc>
            </a:pPr>
            <a:r>
              <a:rPr sz="1200" spc="-5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/>
              </a:rPr>
              <a:t>おすすめの絵本を教えてもらったり</a:t>
            </a:r>
            <a:r>
              <a:rPr sz="1200" spc="-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/>
              </a:rPr>
              <a:t>、</a:t>
            </a:r>
            <a:endParaRPr lang="en-US" sz="1200" spc="-5" dirty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/>
            </a:endParaRPr>
          </a:p>
          <a:p>
            <a:pPr marL="12700" marR="462280">
              <a:lnSpc>
                <a:spcPct val="166700"/>
              </a:lnSpc>
            </a:pPr>
            <a:r>
              <a:rPr sz="1200" spc="-5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/>
              </a:rPr>
              <a:t>子育てや保育園のことを</a:t>
            </a:r>
            <a:endParaRPr sz="1200" dirty="0">
              <a:latin typeface="メイリオ" panose="020B0604030504040204" pitchFamily="50" charset="-128"/>
              <a:ea typeface="メイリオ" panose="020B0604030504040204" pitchFamily="50" charset="-128"/>
              <a:cs typeface="Meiryo"/>
            </a:endParaRPr>
          </a:p>
          <a:p>
            <a:pPr marL="12700" marR="919480">
              <a:lnSpc>
                <a:spcPct val="166700"/>
              </a:lnSpc>
            </a:pPr>
            <a:r>
              <a:rPr sz="1200" spc="-5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/>
              </a:rPr>
              <a:t>ちょっと相談してみませんか</a:t>
            </a:r>
            <a:r>
              <a:rPr sz="1200" spc="-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/>
              </a:rPr>
              <a:t>。</a:t>
            </a:r>
            <a:endParaRPr lang="en-US" sz="1200" spc="-5" dirty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/>
            </a:endParaRPr>
          </a:p>
          <a:p>
            <a:pPr marL="12700" marR="919480">
              <a:lnSpc>
                <a:spcPct val="166700"/>
              </a:lnSpc>
            </a:pPr>
            <a:r>
              <a:rPr sz="1200" spc="-5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/>
              </a:rPr>
              <a:t>園の説明も一緒に行います</a:t>
            </a:r>
            <a:r>
              <a:rPr sz="1200" spc="-5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/>
              </a:rPr>
              <a:t>。</a:t>
            </a:r>
            <a:endParaRPr sz="1200" dirty="0">
              <a:latin typeface="メイリオ" panose="020B0604030504040204" pitchFamily="50" charset="-128"/>
              <a:ea typeface="メイリオ" panose="020B0604030504040204" pitchFamily="50" charset="-128"/>
              <a:cs typeface="Meiryo"/>
            </a:endParaRPr>
          </a:p>
        </p:txBody>
      </p:sp>
      <p:pic>
        <p:nvPicPr>
          <p:cNvPr id="62" name="グラフィックス 61">
            <a:extLst>
              <a:ext uri="{FF2B5EF4-FFF2-40B4-BE49-F238E27FC236}">
                <a16:creationId xmlns:a16="http://schemas.microsoft.com/office/drawing/2014/main" id="{DE9569A5-5A28-602A-B69D-82DD1CDC97C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-4193" t="-5475" r="20761" b="67341"/>
          <a:stretch/>
        </p:blipFill>
        <p:spPr>
          <a:xfrm>
            <a:off x="1454834" y="1343743"/>
            <a:ext cx="4609416" cy="2063398"/>
          </a:xfrm>
          <a:prstGeom prst="rect">
            <a:avLst/>
          </a:prstGeom>
        </p:spPr>
      </p:pic>
      <p:pic>
        <p:nvPicPr>
          <p:cNvPr id="65" name="グラフィックス 64">
            <a:extLst>
              <a:ext uri="{FF2B5EF4-FFF2-40B4-BE49-F238E27FC236}">
                <a16:creationId xmlns:a16="http://schemas.microsoft.com/office/drawing/2014/main" id="{FACE39E1-F50F-EFB6-6106-1EAD6249313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56738" t="93335" b="-3137"/>
          <a:stretch/>
        </p:blipFill>
        <p:spPr>
          <a:xfrm>
            <a:off x="4821177" y="6690339"/>
            <a:ext cx="2390152" cy="530442"/>
          </a:xfrm>
          <a:prstGeom prst="rect">
            <a:avLst/>
          </a:prstGeom>
        </p:spPr>
      </p:pic>
      <p:pic>
        <p:nvPicPr>
          <p:cNvPr id="5" name="図 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EEBD6FA2-B811-27F3-1966-ECF0E531865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7" y="187865"/>
            <a:ext cx="1386968" cy="13869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82</Words>
  <Application>Microsoft Office PowerPoint</Application>
  <PresentationFormat>ユーザー設定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Kozuka Mincho Pro M</vt:lpstr>
      <vt:lpstr>メイリオ</vt:lpstr>
      <vt:lpstr>メイリオ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20230713_おはなし会②</dc:title>
  <cp:lastModifiedBy>kemi2021-1</cp:lastModifiedBy>
  <cp:revision>3</cp:revision>
  <dcterms:created xsi:type="dcterms:W3CDTF">2023-07-14T04:30:31Z</dcterms:created>
  <dcterms:modified xsi:type="dcterms:W3CDTF">2023-08-30T09:19:55Z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2023-07-13T00:00:00Z</vt:filetime>
  </property>
  <property fmtid="{D5CDD505-2E9C-101B-9397-08002B2CF9AE}" pid="3" name="Creator">
    <vt:lpwstr>Adobe Illustrator 27.2 (Windows)</vt:lpwstr>
  </property>
  <property fmtid="{D5CDD505-2E9C-101B-9397-08002B2CF9AE}" pid="4" name="LastSaved">
    <vt:filetime>2023-07-14T00:00:00Z</vt:filetime>
  </property>
  <property fmtid="{D5CDD505-2E9C-101B-9397-08002B2CF9AE}" pid="5" name="Producer">
    <vt:lpwstr>Adobe PDF library 17.00</vt:lpwstr>
  </property>
</Properties>
</file>